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28803600" cy="43195875"/>
  <p:notesSz cx="6881813" cy="9710738"/>
  <p:defaultTextStyle>
    <a:defPPr>
      <a:defRPr lang="pt-BR"/>
    </a:defPPr>
    <a:lvl1pPr algn="l" rtl="0" eaLnBrk="0" fontAlgn="base" hangingPunct="0">
      <a:spcBef>
        <a:spcPct val="0"/>
      </a:spcBef>
      <a:spcAft>
        <a:spcPct val="0"/>
      </a:spcAft>
      <a:defRPr sz="2900" kern="1200">
        <a:solidFill>
          <a:schemeClr val="tx1"/>
        </a:solidFill>
        <a:latin typeface="Times New Roman" panose="02020603050405020304" pitchFamily="18" charset="0"/>
        <a:ea typeface="ヒラギノ角ゴ Pro W3" charset="-128"/>
        <a:cs typeface="+mn-cs"/>
      </a:defRPr>
    </a:lvl1pPr>
    <a:lvl2pPr marL="554038" indent="-96838" algn="l" rtl="0" eaLnBrk="0" fontAlgn="base" hangingPunct="0">
      <a:spcBef>
        <a:spcPct val="0"/>
      </a:spcBef>
      <a:spcAft>
        <a:spcPct val="0"/>
      </a:spcAft>
      <a:defRPr sz="2900" kern="1200">
        <a:solidFill>
          <a:schemeClr val="tx1"/>
        </a:solidFill>
        <a:latin typeface="Times New Roman" panose="02020603050405020304" pitchFamily="18" charset="0"/>
        <a:ea typeface="ヒラギノ角ゴ Pro W3" charset="-128"/>
        <a:cs typeface="+mn-cs"/>
      </a:defRPr>
    </a:lvl2pPr>
    <a:lvl3pPr marL="1108075" indent="-193675" algn="l" rtl="0" eaLnBrk="0" fontAlgn="base" hangingPunct="0">
      <a:spcBef>
        <a:spcPct val="0"/>
      </a:spcBef>
      <a:spcAft>
        <a:spcPct val="0"/>
      </a:spcAft>
      <a:defRPr sz="2900" kern="1200">
        <a:solidFill>
          <a:schemeClr val="tx1"/>
        </a:solidFill>
        <a:latin typeface="Times New Roman" panose="02020603050405020304" pitchFamily="18" charset="0"/>
        <a:ea typeface="ヒラギノ角ゴ Pro W3" charset="-128"/>
        <a:cs typeface="+mn-cs"/>
      </a:defRPr>
    </a:lvl3pPr>
    <a:lvl4pPr marL="1662113" indent="-290513" algn="l" rtl="0" eaLnBrk="0" fontAlgn="base" hangingPunct="0">
      <a:spcBef>
        <a:spcPct val="0"/>
      </a:spcBef>
      <a:spcAft>
        <a:spcPct val="0"/>
      </a:spcAft>
      <a:defRPr sz="2900" kern="1200">
        <a:solidFill>
          <a:schemeClr val="tx1"/>
        </a:solidFill>
        <a:latin typeface="Times New Roman" panose="02020603050405020304" pitchFamily="18" charset="0"/>
        <a:ea typeface="ヒラギノ角ゴ Pro W3" charset="-128"/>
        <a:cs typeface="+mn-cs"/>
      </a:defRPr>
    </a:lvl4pPr>
    <a:lvl5pPr marL="2216150" indent="-387350" algn="l" rtl="0" eaLnBrk="0" fontAlgn="base" hangingPunct="0">
      <a:spcBef>
        <a:spcPct val="0"/>
      </a:spcBef>
      <a:spcAft>
        <a:spcPct val="0"/>
      </a:spcAft>
      <a:defRPr sz="2900" kern="1200">
        <a:solidFill>
          <a:schemeClr val="tx1"/>
        </a:solidFill>
        <a:latin typeface="Times New Roman" panose="02020603050405020304" pitchFamily="18" charset="0"/>
        <a:ea typeface="ヒラギノ角ゴ Pro W3" charset="-128"/>
        <a:cs typeface="+mn-cs"/>
      </a:defRPr>
    </a:lvl5pPr>
    <a:lvl6pPr marL="2286000" algn="l" defTabSz="914400" rtl="0" eaLnBrk="1" latinLnBrk="0" hangingPunct="1">
      <a:defRPr sz="2900" kern="1200">
        <a:solidFill>
          <a:schemeClr val="tx1"/>
        </a:solidFill>
        <a:latin typeface="Times New Roman" panose="02020603050405020304" pitchFamily="18" charset="0"/>
        <a:ea typeface="ヒラギノ角ゴ Pro W3" charset="-128"/>
        <a:cs typeface="+mn-cs"/>
      </a:defRPr>
    </a:lvl6pPr>
    <a:lvl7pPr marL="2743200" algn="l" defTabSz="914400" rtl="0" eaLnBrk="1" latinLnBrk="0" hangingPunct="1">
      <a:defRPr sz="2900" kern="1200">
        <a:solidFill>
          <a:schemeClr val="tx1"/>
        </a:solidFill>
        <a:latin typeface="Times New Roman" panose="02020603050405020304" pitchFamily="18" charset="0"/>
        <a:ea typeface="ヒラギノ角ゴ Pro W3" charset="-128"/>
        <a:cs typeface="+mn-cs"/>
      </a:defRPr>
    </a:lvl7pPr>
    <a:lvl8pPr marL="3200400" algn="l" defTabSz="914400" rtl="0" eaLnBrk="1" latinLnBrk="0" hangingPunct="1">
      <a:defRPr sz="2900" kern="1200">
        <a:solidFill>
          <a:schemeClr val="tx1"/>
        </a:solidFill>
        <a:latin typeface="Times New Roman" panose="02020603050405020304" pitchFamily="18" charset="0"/>
        <a:ea typeface="ヒラギノ角ゴ Pro W3" charset="-128"/>
        <a:cs typeface="+mn-cs"/>
      </a:defRPr>
    </a:lvl8pPr>
    <a:lvl9pPr marL="3657600" algn="l" defTabSz="914400" rtl="0" eaLnBrk="1" latinLnBrk="0" hangingPunct="1">
      <a:defRPr sz="2900" kern="1200">
        <a:solidFill>
          <a:schemeClr val="tx1"/>
        </a:solidFill>
        <a:latin typeface="Times New Roman" panose="02020603050405020304" pitchFamily="18" charset="0"/>
        <a:ea typeface="ヒラギノ角ゴ Pro W3" charset="-128"/>
        <a:cs typeface="+mn-cs"/>
      </a:defRPr>
    </a:lvl9pPr>
  </p:defaultTextStyle>
  <p:extLst>
    <p:ext uri="{EFAFB233-063F-42B5-8137-9DF3F51BA10A}">
      <p15:sldGuideLst xmlns:p15="http://schemas.microsoft.com/office/powerpoint/2012/main">
        <p15:guide id="1" orient="horz" pos="13605">
          <p15:clr>
            <a:srgbClr val="A4A3A4"/>
          </p15:clr>
        </p15:guide>
        <p15:guide id="2" pos="1814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Estilo Escuro 1 - Ênfase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Estilo Escuro 1 - Ênfase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EC20E35-A176-4012-BC5E-935CFFF8708E}" styleName="Estilo Mé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B9631B5-78F2-41C9-869B-9F39066F8104}" styleName="Estilo Médio 3 - Ênfase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0A15C55-8517-42AA-B614-E9B94910E393}" styleName="Estilo Médio 2 - Ênfas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3" d="100"/>
          <a:sy n="33" d="100"/>
        </p:scale>
        <p:origin x="1866" y="24"/>
      </p:cViewPr>
      <p:guideLst>
        <p:guide orient="horz" pos="13605"/>
        <p:guide pos="1814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a:extLst>
              <a:ext uri="{FF2B5EF4-FFF2-40B4-BE49-F238E27FC236}">
                <a16:creationId xmlns:a16="http://schemas.microsoft.com/office/drawing/2014/main" id="{409E3FD5-DB86-4997-B079-1E62A992CA20}"/>
              </a:ext>
            </a:extLst>
          </p:cNvPr>
          <p:cNvSpPr>
            <a:spLocks noGrp="1"/>
          </p:cNvSpPr>
          <p:nvPr>
            <p:ph type="hdr" sz="quarter"/>
          </p:nvPr>
        </p:nvSpPr>
        <p:spPr>
          <a:xfrm>
            <a:off x="0" y="0"/>
            <a:ext cx="2981325" cy="485775"/>
          </a:xfrm>
          <a:prstGeom prst="rect">
            <a:avLst/>
          </a:prstGeom>
        </p:spPr>
        <p:txBody>
          <a:bodyPr vert="horz" lIns="91440" tIns="45720" rIns="91440" bIns="45720" rtlCol="0"/>
          <a:lstStyle>
            <a:lvl1pPr algn="l">
              <a:defRPr sz="1200">
                <a:latin typeface="Times New Roman"/>
                <a:ea typeface="+mn-ea"/>
                <a:cs typeface="+mn-cs"/>
              </a:defRPr>
            </a:lvl1pPr>
          </a:lstStyle>
          <a:p>
            <a:pPr>
              <a:defRPr/>
            </a:pPr>
            <a:endParaRPr lang="pt-BR"/>
          </a:p>
        </p:txBody>
      </p:sp>
      <p:sp>
        <p:nvSpPr>
          <p:cNvPr id="3" name="Espaço Reservado para Data 2">
            <a:extLst>
              <a:ext uri="{FF2B5EF4-FFF2-40B4-BE49-F238E27FC236}">
                <a16:creationId xmlns:a16="http://schemas.microsoft.com/office/drawing/2014/main" id="{E2FF5FE3-98D2-48D9-84EF-9CEEEC9920BE}"/>
              </a:ext>
            </a:extLst>
          </p:cNvPr>
          <p:cNvSpPr>
            <a:spLocks noGrp="1"/>
          </p:cNvSpPr>
          <p:nvPr>
            <p:ph type="dt" sz="quarter" idx="1"/>
          </p:nvPr>
        </p:nvSpPr>
        <p:spPr>
          <a:xfrm>
            <a:off x="3898900" y="0"/>
            <a:ext cx="2981325" cy="485775"/>
          </a:xfrm>
          <a:prstGeom prst="rect">
            <a:avLst/>
          </a:prstGeom>
        </p:spPr>
        <p:txBody>
          <a:bodyPr vert="horz" wrap="square" lIns="91440" tIns="45720" rIns="91440" bIns="45720" numCol="1" anchor="t" anchorCtr="0" compatLnSpc="1">
            <a:prstTxWarp prst="textNoShape">
              <a:avLst/>
            </a:prstTxWarp>
          </a:bodyPr>
          <a:lstStyle>
            <a:lvl1pPr algn="r">
              <a:defRPr sz="1200">
                <a:ea typeface="ヒラギノ角ゴ Pro W3" charset="-128"/>
              </a:defRPr>
            </a:lvl1pPr>
          </a:lstStyle>
          <a:p>
            <a:pPr>
              <a:defRPr/>
            </a:pPr>
            <a:fld id="{49BFC71F-934D-4ED6-9FF4-694CA62554BC}" type="datetime1">
              <a:rPr lang="pt-BR" altLang="pt-BR"/>
              <a:pPr>
                <a:defRPr/>
              </a:pPr>
              <a:t>09/12/2021</a:t>
            </a:fld>
            <a:endParaRPr lang="pt-BR" altLang="pt-BR"/>
          </a:p>
        </p:txBody>
      </p:sp>
      <p:sp>
        <p:nvSpPr>
          <p:cNvPr id="4" name="Espaço Reservado para Rodapé 3">
            <a:extLst>
              <a:ext uri="{FF2B5EF4-FFF2-40B4-BE49-F238E27FC236}">
                <a16:creationId xmlns:a16="http://schemas.microsoft.com/office/drawing/2014/main" id="{163BD7CF-4180-4463-8BC1-13DDCD9C2210}"/>
              </a:ext>
            </a:extLst>
          </p:cNvPr>
          <p:cNvSpPr>
            <a:spLocks noGrp="1"/>
          </p:cNvSpPr>
          <p:nvPr>
            <p:ph type="ftr" sz="quarter" idx="2"/>
          </p:nvPr>
        </p:nvSpPr>
        <p:spPr>
          <a:xfrm>
            <a:off x="0" y="9223375"/>
            <a:ext cx="2981325" cy="485775"/>
          </a:xfrm>
          <a:prstGeom prst="rect">
            <a:avLst/>
          </a:prstGeom>
        </p:spPr>
        <p:txBody>
          <a:bodyPr vert="horz" lIns="91440" tIns="45720" rIns="91440" bIns="45720" rtlCol="0" anchor="b"/>
          <a:lstStyle>
            <a:lvl1pPr algn="l">
              <a:defRPr sz="1200">
                <a:latin typeface="Times New Roman"/>
                <a:ea typeface="+mn-ea"/>
                <a:cs typeface="+mn-cs"/>
              </a:defRPr>
            </a:lvl1pPr>
          </a:lstStyle>
          <a:p>
            <a:pPr>
              <a:defRPr/>
            </a:pPr>
            <a:endParaRPr lang="pt-BR"/>
          </a:p>
        </p:txBody>
      </p:sp>
      <p:sp>
        <p:nvSpPr>
          <p:cNvPr id="5" name="Espaço Reservado para Número de Slide 4">
            <a:extLst>
              <a:ext uri="{FF2B5EF4-FFF2-40B4-BE49-F238E27FC236}">
                <a16:creationId xmlns:a16="http://schemas.microsoft.com/office/drawing/2014/main" id="{AE6B2899-C74F-4351-8C04-8FA6702B02F2}"/>
              </a:ext>
            </a:extLst>
          </p:cNvPr>
          <p:cNvSpPr>
            <a:spLocks noGrp="1"/>
          </p:cNvSpPr>
          <p:nvPr>
            <p:ph type="sldNum" sz="quarter" idx="3"/>
          </p:nvPr>
        </p:nvSpPr>
        <p:spPr>
          <a:xfrm>
            <a:off x="3898900" y="9223375"/>
            <a:ext cx="2981325" cy="485775"/>
          </a:xfrm>
          <a:prstGeom prst="rect">
            <a:avLst/>
          </a:prstGeom>
        </p:spPr>
        <p:txBody>
          <a:bodyPr vert="horz" wrap="square" lIns="91440" tIns="45720" rIns="91440" bIns="45720" numCol="1" anchor="b" anchorCtr="0" compatLnSpc="1">
            <a:prstTxWarp prst="textNoShape">
              <a:avLst/>
            </a:prstTxWarp>
          </a:bodyPr>
          <a:lstStyle>
            <a:lvl1pPr algn="r">
              <a:defRPr sz="1200">
                <a:ea typeface="ヒラギノ角ゴ Pro W3" panose="020B0300000000000000" pitchFamily="34" charset="-128"/>
              </a:defRPr>
            </a:lvl1pPr>
          </a:lstStyle>
          <a:p>
            <a:pPr>
              <a:defRPr/>
            </a:pPr>
            <a:fld id="{A24D8936-700A-4AED-B0B1-299B23FC3B33}" type="slidenum">
              <a:rPr lang="pt-BR" altLang="pt-BR"/>
              <a:pPr>
                <a:defRPr/>
              </a:pPr>
              <a:t>‹nº›</a:t>
            </a:fld>
            <a:endParaRPr lang="pt-BR" altLang="pt-B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a:extLst>
              <a:ext uri="{FF2B5EF4-FFF2-40B4-BE49-F238E27FC236}">
                <a16:creationId xmlns:a16="http://schemas.microsoft.com/office/drawing/2014/main" id="{19FA8B01-BBA1-4712-9D4B-BFE4E2A0F6A5}"/>
              </a:ext>
            </a:extLst>
          </p:cNvPr>
          <p:cNvSpPr>
            <a:spLocks noGrp="1"/>
          </p:cNvSpPr>
          <p:nvPr>
            <p:ph type="hdr" sz="quarter"/>
          </p:nvPr>
        </p:nvSpPr>
        <p:spPr>
          <a:xfrm>
            <a:off x="0" y="0"/>
            <a:ext cx="2981325" cy="485775"/>
          </a:xfrm>
          <a:prstGeom prst="rect">
            <a:avLst/>
          </a:prstGeom>
        </p:spPr>
        <p:txBody>
          <a:bodyPr vert="horz" lIns="91440" tIns="45720" rIns="91440" bIns="45720" rtlCol="0"/>
          <a:lstStyle>
            <a:lvl1pPr algn="l">
              <a:defRPr sz="1200">
                <a:latin typeface="Times New Roman"/>
                <a:ea typeface="+mn-ea"/>
                <a:cs typeface="+mn-cs"/>
              </a:defRPr>
            </a:lvl1pPr>
          </a:lstStyle>
          <a:p>
            <a:pPr>
              <a:defRPr/>
            </a:pPr>
            <a:endParaRPr lang="pt-BR"/>
          </a:p>
        </p:txBody>
      </p:sp>
      <p:sp>
        <p:nvSpPr>
          <p:cNvPr id="3" name="Espaço Reservado para Data 2">
            <a:extLst>
              <a:ext uri="{FF2B5EF4-FFF2-40B4-BE49-F238E27FC236}">
                <a16:creationId xmlns:a16="http://schemas.microsoft.com/office/drawing/2014/main" id="{198CD4C3-97ED-4699-8B4C-14A6C7F0FFB4}"/>
              </a:ext>
            </a:extLst>
          </p:cNvPr>
          <p:cNvSpPr>
            <a:spLocks noGrp="1"/>
          </p:cNvSpPr>
          <p:nvPr>
            <p:ph type="dt" idx="1"/>
          </p:nvPr>
        </p:nvSpPr>
        <p:spPr>
          <a:xfrm>
            <a:off x="3898900" y="0"/>
            <a:ext cx="2981325" cy="485775"/>
          </a:xfrm>
          <a:prstGeom prst="rect">
            <a:avLst/>
          </a:prstGeom>
        </p:spPr>
        <p:txBody>
          <a:bodyPr vert="horz" wrap="square" lIns="91440" tIns="45720" rIns="91440" bIns="45720" numCol="1" anchor="t" anchorCtr="0" compatLnSpc="1">
            <a:prstTxWarp prst="textNoShape">
              <a:avLst/>
            </a:prstTxWarp>
          </a:bodyPr>
          <a:lstStyle>
            <a:lvl1pPr algn="r">
              <a:defRPr sz="1200">
                <a:ea typeface="ヒラギノ角ゴ Pro W3" charset="-128"/>
              </a:defRPr>
            </a:lvl1pPr>
          </a:lstStyle>
          <a:p>
            <a:pPr>
              <a:defRPr/>
            </a:pPr>
            <a:fld id="{FFD7BAB7-7D02-48ED-888D-FFE75C0EEBD8}" type="datetime1">
              <a:rPr lang="pt-BR" altLang="pt-BR"/>
              <a:pPr>
                <a:defRPr/>
              </a:pPr>
              <a:t>09/12/2021</a:t>
            </a:fld>
            <a:endParaRPr lang="pt-BR" altLang="pt-BR"/>
          </a:p>
        </p:txBody>
      </p:sp>
      <p:sp>
        <p:nvSpPr>
          <p:cNvPr id="4" name="Espaço Reservado para Imagem de Slide 3">
            <a:extLst>
              <a:ext uri="{FF2B5EF4-FFF2-40B4-BE49-F238E27FC236}">
                <a16:creationId xmlns:a16="http://schemas.microsoft.com/office/drawing/2014/main" id="{3537930F-E85B-424E-A3A5-331F6FD16458}"/>
              </a:ext>
            </a:extLst>
          </p:cNvPr>
          <p:cNvSpPr>
            <a:spLocks noGrp="1" noRot="1" noChangeAspect="1"/>
          </p:cNvSpPr>
          <p:nvPr>
            <p:ph type="sldImg" idx="2"/>
          </p:nvPr>
        </p:nvSpPr>
        <p:spPr>
          <a:xfrm>
            <a:off x="2227263" y="728663"/>
            <a:ext cx="2427287" cy="3640137"/>
          </a:xfrm>
          <a:prstGeom prst="rect">
            <a:avLst/>
          </a:prstGeom>
          <a:noFill/>
          <a:ln w="12700">
            <a:solidFill>
              <a:prstClr val="black"/>
            </a:solidFill>
          </a:ln>
        </p:spPr>
        <p:txBody>
          <a:bodyPr vert="horz" lIns="91440" tIns="45720" rIns="91440" bIns="45720" rtlCol="0" anchor="ctr"/>
          <a:lstStyle/>
          <a:p>
            <a:pPr lvl="0"/>
            <a:endParaRPr lang="pt-BR" noProof="0"/>
          </a:p>
        </p:txBody>
      </p:sp>
      <p:sp>
        <p:nvSpPr>
          <p:cNvPr id="5" name="Espaço Reservado para Anotações 4">
            <a:extLst>
              <a:ext uri="{FF2B5EF4-FFF2-40B4-BE49-F238E27FC236}">
                <a16:creationId xmlns:a16="http://schemas.microsoft.com/office/drawing/2014/main" id="{F1816FDB-4304-4601-9035-2A8928AB62FF}"/>
              </a:ext>
            </a:extLst>
          </p:cNvPr>
          <p:cNvSpPr>
            <a:spLocks noGrp="1"/>
          </p:cNvSpPr>
          <p:nvPr>
            <p:ph type="body" sz="quarter" idx="3"/>
          </p:nvPr>
        </p:nvSpPr>
        <p:spPr>
          <a:xfrm>
            <a:off x="687388" y="4613275"/>
            <a:ext cx="5507037" cy="4368800"/>
          </a:xfrm>
          <a:prstGeom prst="rect">
            <a:avLst/>
          </a:prstGeom>
        </p:spPr>
        <p:txBody>
          <a:bodyPr vert="horz" wrap="square" lIns="91440" tIns="45720" rIns="91440" bIns="45720" numCol="1" anchor="t" anchorCtr="0" compatLnSpc="1">
            <a:prstTxWarp prst="textNoShape">
              <a:avLst/>
            </a:prstTxWarp>
          </a:bodyPr>
          <a:lstStyle/>
          <a:p>
            <a:pPr lvl="0"/>
            <a:r>
              <a:rPr lang="pt-BR" altLang="pt-BR" noProof="0"/>
              <a:t>Clique para editar o texto mestre</a:t>
            </a:r>
          </a:p>
          <a:p>
            <a:pPr lvl="1"/>
            <a:r>
              <a:rPr lang="pt-BR" altLang="pt-BR" noProof="0"/>
              <a:t>Segundo nível</a:t>
            </a:r>
          </a:p>
          <a:p>
            <a:pPr lvl="2"/>
            <a:r>
              <a:rPr lang="pt-BR" altLang="pt-BR" noProof="0"/>
              <a:t>Terceiro nível</a:t>
            </a:r>
          </a:p>
          <a:p>
            <a:pPr lvl="3"/>
            <a:r>
              <a:rPr lang="pt-BR" altLang="pt-BR" noProof="0"/>
              <a:t>Quarto nível</a:t>
            </a:r>
          </a:p>
          <a:p>
            <a:pPr lvl="4"/>
            <a:r>
              <a:rPr lang="pt-BR" altLang="pt-BR" noProof="0"/>
              <a:t>Quinto nível</a:t>
            </a:r>
          </a:p>
        </p:txBody>
      </p:sp>
      <p:sp>
        <p:nvSpPr>
          <p:cNvPr id="6" name="Espaço Reservado para Rodapé 5">
            <a:extLst>
              <a:ext uri="{FF2B5EF4-FFF2-40B4-BE49-F238E27FC236}">
                <a16:creationId xmlns:a16="http://schemas.microsoft.com/office/drawing/2014/main" id="{05483667-D0E7-435F-B3D9-0A7C2BC751AE}"/>
              </a:ext>
            </a:extLst>
          </p:cNvPr>
          <p:cNvSpPr>
            <a:spLocks noGrp="1"/>
          </p:cNvSpPr>
          <p:nvPr>
            <p:ph type="ftr" sz="quarter" idx="4"/>
          </p:nvPr>
        </p:nvSpPr>
        <p:spPr>
          <a:xfrm>
            <a:off x="0" y="9223375"/>
            <a:ext cx="2981325" cy="485775"/>
          </a:xfrm>
          <a:prstGeom prst="rect">
            <a:avLst/>
          </a:prstGeom>
        </p:spPr>
        <p:txBody>
          <a:bodyPr vert="horz" lIns="91440" tIns="45720" rIns="91440" bIns="45720" rtlCol="0" anchor="b"/>
          <a:lstStyle>
            <a:lvl1pPr algn="l">
              <a:defRPr sz="1200">
                <a:latin typeface="Times New Roman"/>
                <a:ea typeface="+mn-ea"/>
                <a:cs typeface="+mn-cs"/>
              </a:defRPr>
            </a:lvl1pPr>
          </a:lstStyle>
          <a:p>
            <a:pPr>
              <a:defRPr/>
            </a:pPr>
            <a:endParaRPr lang="pt-BR"/>
          </a:p>
        </p:txBody>
      </p:sp>
      <p:sp>
        <p:nvSpPr>
          <p:cNvPr id="7" name="Espaço Reservado para Número de Slide 6">
            <a:extLst>
              <a:ext uri="{FF2B5EF4-FFF2-40B4-BE49-F238E27FC236}">
                <a16:creationId xmlns:a16="http://schemas.microsoft.com/office/drawing/2014/main" id="{842D9090-1512-48CF-A520-B22F35D88EEB}"/>
              </a:ext>
            </a:extLst>
          </p:cNvPr>
          <p:cNvSpPr>
            <a:spLocks noGrp="1"/>
          </p:cNvSpPr>
          <p:nvPr>
            <p:ph type="sldNum" sz="quarter" idx="5"/>
          </p:nvPr>
        </p:nvSpPr>
        <p:spPr>
          <a:xfrm>
            <a:off x="3898900" y="9223375"/>
            <a:ext cx="2981325" cy="485775"/>
          </a:xfrm>
          <a:prstGeom prst="rect">
            <a:avLst/>
          </a:prstGeom>
        </p:spPr>
        <p:txBody>
          <a:bodyPr vert="horz" wrap="square" lIns="91440" tIns="45720" rIns="91440" bIns="45720" numCol="1" anchor="b" anchorCtr="0" compatLnSpc="1">
            <a:prstTxWarp prst="textNoShape">
              <a:avLst/>
            </a:prstTxWarp>
          </a:bodyPr>
          <a:lstStyle>
            <a:lvl1pPr algn="r">
              <a:defRPr sz="1200">
                <a:ea typeface="ヒラギノ角ゴ Pro W3" panose="020B0300000000000000" pitchFamily="34" charset="-128"/>
              </a:defRPr>
            </a:lvl1pPr>
          </a:lstStyle>
          <a:p>
            <a:pPr>
              <a:defRPr/>
            </a:pPr>
            <a:fld id="{0EF53605-558C-4F8B-8F07-430B7F088570}" type="slidenum">
              <a:rPr lang="pt-BR" altLang="pt-BR"/>
              <a:pPr>
                <a:defRPr/>
              </a:pPr>
              <a:t>‹nº›</a:t>
            </a:fld>
            <a:endParaRPr lang="pt-BR" altLang="pt-B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500" kern="1200">
        <a:solidFill>
          <a:schemeClr val="tx1"/>
        </a:solidFill>
        <a:latin typeface="+mn-lt"/>
        <a:ea typeface="ヒラギノ角ゴ Pro W3" charset="-128"/>
        <a:cs typeface="ヒラギノ角ゴ Pro W3" charset="-128"/>
      </a:defRPr>
    </a:lvl1pPr>
    <a:lvl2pPr marL="554038" algn="l" rtl="0" eaLnBrk="0" fontAlgn="base" hangingPunct="0">
      <a:spcBef>
        <a:spcPct val="30000"/>
      </a:spcBef>
      <a:spcAft>
        <a:spcPct val="0"/>
      </a:spcAft>
      <a:defRPr sz="1500" kern="1200">
        <a:solidFill>
          <a:schemeClr val="tx1"/>
        </a:solidFill>
        <a:latin typeface="+mn-lt"/>
        <a:ea typeface="ヒラギノ角ゴ Pro W3" charset="-128"/>
        <a:cs typeface="ヒラギノ角ゴ Pro W3" charset="0"/>
      </a:defRPr>
    </a:lvl2pPr>
    <a:lvl3pPr marL="1108075" algn="l" rtl="0" eaLnBrk="0" fontAlgn="base" hangingPunct="0">
      <a:spcBef>
        <a:spcPct val="30000"/>
      </a:spcBef>
      <a:spcAft>
        <a:spcPct val="0"/>
      </a:spcAft>
      <a:defRPr sz="1500" kern="1200">
        <a:solidFill>
          <a:schemeClr val="tx1"/>
        </a:solidFill>
        <a:latin typeface="+mn-lt"/>
        <a:ea typeface="ヒラギノ角ゴ Pro W3" charset="-128"/>
        <a:cs typeface="ヒラギノ角ゴ Pro W3" charset="0"/>
      </a:defRPr>
    </a:lvl3pPr>
    <a:lvl4pPr marL="1662113" algn="l" rtl="0" eaLnBrk="0" fontAlgn="base" hangingPunct="0">
      <a:spcBef>
        <a:spcPct val="30000"/>
      </a:spcBef>
      <a:spcAft>
        <a:spcPct val="0"/>
      </a:spcAft>
      <a:defRPr sz="1500" kern="1200">
        <a:solidFill>
          <a:schemeClr val="tx1"/>
        </a:solidFill>
        <a:latin typeface="+mn-lt"/>
        <a:ea typeface="ヒラギノ角ゴ Pro W3" charset="-128"/>
        <a:cs typeface="ヒラギノ角ゴ Pro W3" charset="0"/>
      </a:defRPr>
    </a:lvl4pPr>
    <a:lvl5pPr marL="2216150" algn="l" rtl="0" eaLnBrk="0" fontAlgn="base" hangingPunct="0">
      <a:spcBef>
        <a:spcPct val="30000"/>
      </a:spcBef>
      <a:spcAft>
        <a:spcPct val="0"/>
      </a:spcAft>
      <a:defRPr sz="1500" kern="1200">
        <a:solidFill>
          <a:schemeClr val="tx1"/>
        </a:solidFill>
        <a:latin typeface="+mn-lt"/>
        <a:ea typeface="ヒラギノ角ゴ Pro W3" charset="-128"/>
        <a:cs typeface="ヒラギノ角ゴ Pro W3" charset="0"/>
      </a:defRPr>
    </a:lvl5pPr>
    <a:lvl6pPr marL="2770403" algn="l" defTabSz="1108161" rtl="0" eaLnBrk="1" latinLnBrk="0" hangingPunct="1">
      <a:defRPr sz="1500" kern="1200">
        <a:solidFill>
          <a:schemeClr val="tx1"/>
        </a:solidFill>
        <a:latin typeface="+mn-lt"/>
        <a:ea typeface="+mn-ea"/>
        <a:cs typeface="+mn-cs"/>
      </a:defRPr>
    </a:lvl6pPr>
    <a:lvl7pPr marL="3324484" algn="l" defTabSz="1108161" rtl="0" eaLnBrk="1" latinLnBrk="0" hangingPunct="1">
      <a:defRPr sz="1500" kern="1200">
        <a:solidFill>
          <a:schemeClr val="tx1"/>
        </a:solidFill>
        <a:latin typeface="+mn-lt"/>
        <a:ea typeface="+mn-ea"/>
        <a:cs typeface="+mn-cs"/>
      </a:defRPr>
    </a:lvl7pPr>
    <a:lvl8pPr marL="3878565" algn="l" defTabSz="1108161" rtl="0" eaLnBrk="1" latinLnBrk="0" hangingPunct="1">
      <a:defRPr sz="1500" kern="1200">
        <a:solidFill>
          <a:schemeClr val="tx1"/>
        </a:solidFill>
        <a:latin typeface="+mn-lt"/>
        <a:ea typeface="+mn-ea"/>
        <a:cs typeface="+mn-cs"/>
      </a:defRPr>
    </a:lvl8pPr>
    <a:lvl9pPr marL="4432645" algn="l" defTabSz="1108161" rtl="0" eaLnBrk="1" latinLnBrk="0" hangingPunct="1">
      <a:defRPr sz="1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ço Reservado para Imagem de Slide 1">
            <a:extLst>
              <a:ext uri="{FF2B5EF4-FFF2-40B4-BE49-F238E27FC236}">
                <a16:creationId xmlns:a16="http://schemas.microsoft.com/office/drawing/2014/main" id="{F1EEC582-58A3-4EA8-9B0F-6B01F9E9321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Espaço Reservado para Anotações 2">
            <a:extLst>
              <a:ext uri="{FF2B5EF4-FFF2-40B4-BE49-F238E27FC236}">
                <a16:creationId xmlns:a16="http://schemas.microsoft.com/office/drawing/2014/main" id="{D95368FD-779C-4EB1-9C95-45F8F471FC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pt-BR"/>
          </a:p>
        </p:txBody>
      </p:sp>
      <p:sp>
        <p:nvSpPr>
          <p:cNvPr id="5124" name="Espaço Reservado para Número de Slide 3">
            <a:extLst>
              <a:ext uri="{FF2B5EF4-FFF2-40B4-BE49-F238E27FC236}">
                <a16:creationId xmlns:a16="http://schemas.microsoft.com/office/drawing/2014/main" id="{F522680A-0CEC-4395-94A0-C7136F91D8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900">
                <a:solidFill>
                  <a:schemeClr val="tx1"/>
                </a:solidFill>
                <a:latin typeface="Times New Roman" panose="02020603050405020304" pitchFamily="18" charset="0"/>
                <a:ea typeface="ヒラギノ角ゴ Pro W3" panose="020B0300000000000000" charset="-128"/>
              </a:defRPr>
            </a:lvl1pPr>
            <a:lvl2pPr marL="742950" indent="-285750">
              <a:defRPr sz="2900">
                <a:solidFill>
                  <a:schemeClr val="tx1"/>
                </a:solidFill>
                <a:latin typeface="Times New Roman" panose="02020603050405020304" pitchFamily="18" charset="0"/>
                <a:ea typeface="ヒラギノ角ゴ Pro W3" panose="020B0300000000000000" charset="-128"/>
              </a:defRPr>
            </a:lvl2pPr>
            <a:lvl3pPr marL="1143000" indent="-228600">
              <a:defRPr sz="2900">
                <a:solidFill>
                  <a:schemeClr val="tx1"/>
                </a:solidFill>
                <a:latin typeface="Times New Roman" panose="02020603050405020304" pitchFamily="18" charset="0"/>
                <a:ea typeface="ヒラギノ角ゴ Pro W3" panose="020B0300000000000000" charset="-128"/>
              </a:defRPr>
            </a:lvl3pPr>
            <a:lvl4pPr marL="1600200" indent="-228600">
              <a:defRPr sz="2900">
                <a:solidFill>
                  <a:schemeClr val="tx1"/>
                </a:solidFill>
                <a:latin typeface="Times New Roman" panose="02020603050405020304" pitchFamily="18" charset="0"/>
                <a:ea typeface="ヒラギノ角ゴ Pro W3" panose="020B0300000000000000" charset="-128"/>
              </a:defRPr>
            </a:lvl4pPr>
            <a:lvl5pPr marL="2057400" indent="-228600">
              <a:defRPr sz="2900">
                <a:solidFill>
                  <a:schemeClr val="tx1"/>
                </a:solidFill>
                <a:latin typeface="Times New Roman" panose="02020603050405020304" pitchFamily="18" charset="0"/>
                <a:ea typeface="ヒラギノ角ゴ Pro W3" panose="020B0300000000000000" charset="-128"/>
              </a:defRPr>
            </a:lvl5pPr>
            <a:lvl6pPr marL="2514600" indent="-228600"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6pPr>
            <a:lvl7pPr marL="2971800" indent="-228600"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7pPr>
            <a:lvl8pPr marL="3429000" indent="-228600"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8pPr>
            <a:lvl9pPr marL="3886200" indent="-228600"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9pPr>
          </a:lstStyle>
          <a:p>
            <a:fld id="{AE5EDD90-9E25-4EEE-A671-51335D135471}" type="slidenum">
              <a:rPr lang="pt-BR" altLang="pt-BR" sz="1200" smtClean="0"/>
              <a:pPr/>
              <a:t>1</a:t>
            </a:fld>
            <a:endParaRPr lang="pt-BR" altLang="pt-BR"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2160270" y="13418449"/>
            <a:ext cx="24483061" cy="9258576"/>
          </a:xfrm>
        </p:spPr>
        <p:txBody>
          <a:bodyPr/>
          <a:lstStyle/>
          <a:p>
            <a:r>
              <a:rPr lang="pt-BR"/>
              <a:t>Clique para editar o título mestre</a:t>
            </a:r>
          </a:p>
        </p:txBody>
      </p:sp>
      <p:sp>
        <p:nvSpPr>
          <p:cNvPr id="3" name="Subtítulo 2"/>
          <p:cNvSpPr>
            <a:spLocks noGrp="1"/>
          </p:cNvSpPr>
          <p:nvPr>
            <p:ph type="subTitle" idx="1"/>
          </p:nvPr>
        </p:nvSpPr>
        <p:spPr>
          <a:xfrm>
            <a:off x="4320543" y="24478363"/>
            <a:ext cx="20162520" cy="11038925"/>
          </a:xfrm>
        </p:spPr>
        <p:txBody>
          <a:bodyPr/>
          <a:lstStyle>
            <a:lvl1pPr marL="0" indent="0" algn="ctr">
              <a:buNone/>
              <a:defRPr/>
            </a:lvl1pPr>
            <a:lvl2pPr marL="554081" indent="0" algn="ctr">
              <a:buNone/>
              <a:defRPr/>
            </a:lvl2pPr>
            <a:lvl3pPr marL="1108161" indent="0" algn="ctr">
              <a:buNone/>
              <a:defRPr/>
            </a:lvl3pPr>
            <a:lvl4pPr marL="1662242" indent="0" algn="ctr">
              <a:buNone/>
              <a:defRPr/>
            </a:lvl4pPr>
            <a:lvl5pPr marL="2216323" indent="0" algn="ctr">
              <a:buNone/>
              <a:defRPr/>
            </a:lvl5pPr>
            <a:lvl6pPr marL="2770403" indent="0" algn="ctr">
              <a:buNone/>
              <a:defRPr/>
            </a:lvl6pPr>
            <a:lvl7pPr marL="3324484" indent="0" algn="ctr">
              <a:buNone/>
              <a:defRPr/>
            </a:lvl7pPr>
            <a:lvl8pPr marL="3878565" indent="0" algn="ctr">
              <a:buNone/>
              <a:defRPr/>
            </a:lvl8pPr>
            <a:lvl9pPr marL="4432645" indent="0" algn="ctr">
              <a:buNone/>
              <a:defRPr/>
            </a:lvl9pPr>
          </a:lstStyle>
          <a:p>
            <a:r>
              <a:rPr lang="pt-BR"/>
              <a:t>Clique para editar o estilo do subtítulo mestre</a:t>
            </a:r>
          </a:p>
        </p:txBody>
      </p:sp>
      <p:sp>
        <p:nvSpPr>
          <p:cNvPr id="4" name="Rectangle 4">
            <a:extLst>
              <a:ext uri="{FF2B5EF4-FFF2-40B4-BE49-F238E27FC236}">
                <a16:creationId xmlns:a16="http://schemas.microsoft.com/office/drawing/2014/main" id="{54406047-E8DA-4AA5-ACC9-F2CB7E302D81}"/>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5">
            <a:extLst>
              <a:ext uri="{FF2B5EF4-FFF2-40B4-BE49-F238E27FC236}">
                <a16:creationId xmlns:a16="http://schemas.microsoft.com/office/drawing/2014/main" id="{E7DC44AE-09A8-41DA-B78B-1389C386B3B2}"/>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6">
            <a:extLst>
              <a:ext uri="{FF2B5EF4-FFF2-40B4-BE49-F238E27FC236}">
                <a16:creationId xmlns:a16="http://schemas.microsoft.com/office/drawing/2014/main" id="{880ACDA0-AF19-4403-9D9D-08C99ACB63F5}"/>
              </a:ext>
            </a:extLst>
          </p:cNvPr>
          <p:cNvSpPr>
            <a:spLocks noGrp="1" noChangeArrowheads="1"/>
          </p:cNvSpPr>
          <p:nvPr>
            <p:ph type="sldNum" sz="quarter" idx="12"/>
          </p:nvPr>
        </p:nvSpPr>
        <p:spPr>
          <a:ln/>
        </p:spPr>
        <p:txBody>
          <a:bodyPr/>
          <a:lstStyle>
            <a:lvl1pPr>
              <a:defRPr/>
            </a:lvl1pPr>
          </a:lstStyle>
          <a:p>
            <a:pPr>
              <a:defRPr/>
            </a:pPr>
            <a:fld id="{95B6C4A4-68EA-4D27-9500-A3003D7D0010}" type="slidenum">
              <a:rPr lang="pt-BR" altLang="pt-BR"/>
              <a:pPr>
                <a:defRPr/>
              </a:pPr>
              <a:t>‹nº›</a:t>
            </a:fld>
            <a:endParaRPr lang="pt-BR" altLang="pt-BR"/>
          </a:p>
        </p:txBody>
      </p:sp>
    </p:spTree>
    <p:extLst>
      <p:ext uri="{BB962C8B-B14F-4D97-AF65-F5344CB8AC3E}">
        <p14:creationId xmlns:p14="http://schemas.microsoft.com/office/powerpoint/2010/main" val="3378922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a:extLst>
              <a:ext uri="{FF2B5EF4-FFF2-40B4-BE49-F238E27FC236}">
                <a16:creationId xmlns:a16="http://schemas.microsoft.com/office/drawing/2014/main" id="{D51ACE42-C9DA-4738-B7A9-25A9998F7C8E}"/>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5">
            <a:extLst>
              <a:ext uri="{FF2B5EF4-FFF2-40B4-BE49-F238E27FC236}">
                <a16:creationId xmlns:a16="http://schemas.microsoft.com/office/drawing/2014/main" id="{E56E723B-8055-4E90-B3B0-9C5542C0BB75}"/>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6">
            <a:extLst>
              <a:ext uri="{FF2B5EF4-FFF2-40B4-BE49-F238E27FC236}">
                <a16:creationId xmlns:a16="http://schemas.microsoft.com/office/drawing/2014/main" id="{38A76FAD-5A90-4C6D-B527-374057AAEB0A}"/>
              </a:ext>
            </a:extLst>
          </p:cNvPr>
          <p:cNvSpPr>
            <a:spLocks noGrp="1" noChangeArrowheads="1"/>
          </p:cNvSpPr>
          <p:nvPr>
            <p:ph type="sldNum" sz="quarter" idx="12"/>
          </p:nvPr>
        </p:nvSpPr>
        <p:spPr>
          <a:ln/>
        </p:spPr>
        <p:txBody>
          <a:bodyPr/>
          <a:lstStyle>
            <a:lvl1pPr>
              <a:defRPr/>
            </a:lvl1pPr>
          </a:lstStyle>
          <a:p>
            <a:pPr>
              <a:defRPr/>
            </a:pPr>
            <a:fld id="{01028826-2A53-4042-9146-AC43C310D52A}" type="slidenum">
              <a:rPr lang="pt-BR" altLang="pt-BR"/>
              <a:pPr>
                <a:defRPr/>
              </a:pPr>
              <a:t>‹nº›</a:t>
            </a:fld>
            <a:endParaRPr lang="pt-BR" altLang="pt-BR"/>
          </a:p>
        </p:txBody>
      </p:sp>
    </p:spTree>
    <p:extLst>
      <p:ext uri="{BB962C8B-B14F-4D97-AF65-F5344CB8AC3E}">
        <p14:creationId xmlns:p14="http://schemas.microsoft.com/office/powerpoint/2010/main" val="2127152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20522568" y="3839297"/>
            <a:ext cx="6120765" cy="3455555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2160271" y="3839297"/>
            <a:ext cx="18187728" cy="3455555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a:extLst>
              <a:ext uri="{FF2B5EF4-FFF2-40B4-BE49-F238E27FC236}">
                <a16:creationId xmlns:a16="http://schemas.microsoft.com/office/drawing/2014/main" id="{62F77198-2735-421C-BEE5-84964DEC13F8}"/>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5">
            <a:extLst>
              <a:ext uri="{FF2B5EF4-FFF2-40B4-BE49-F238E27FC236}">
                <a16:creationId xmlns:a16="http://schemas.microsoft.com/office/drawing/2014/main" id="{EC7BF473-5453-4A44-BA39-4D439C6BC4B1}"/>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6">
            <a:extLst>
              <a:ext uri="{FF2B5EF4-FFF2-40B4-BE49-F238E27FC236}">
                <a16:creationId xmlns:a16="http://schemas.microsoft.com/office/drawing/2014/main" id="{ED490475-6FDA-4245-B695-01D18A16F0C6}"/>
              </a:ext>
            </a:extLst>
          </p:cNvPr>
          <p:cNvSpPr>
            <a:spLocks noGrp="1" noChangeArrowheads="1"/>
          </p:cNvSpPr>
          <p:nvPr>
            <p:ph type="sldNum" sz="quarter" idx="12"/>
          </p:nvPr>
        </p:nvSpPr>
        <p:spPr>
          <a:ln/>
        </p:spPr>
        <p:txBody>
          <a:bodyPr/>
          <a:lstStyle>
            <a:lvl1pPr>
              <a:defRPr/>
            </a:lvl1pPr>
          </a:lstStyle>
          <a:p>
            <a:pPr>
              <a:defRPr/>
            </a:pPr>
            <a:fld id="{69694C43-092B-40BE-9C30-B3E854C973E1}" type="slidenum">
              <a:rPr lang="pt-BR" altLang="pt-BR"/>
              <a:pPr>
                <a:defRPr/>
              </a:pPr>
              <a:t>‹nº›</a:t>
            </a:fld>
            <a:endParaRPr lang="pt-BR" altLang="pt-BR"/>
          </a:p>
        </p:txBody>
      </p:sp>
    </p:spTree>
    <p:extLst>
      <p:ext uri="{BB962C8B-B14F-4D97-AF65-F5344CB8AC3E}">
        <p14:creationId xmlns:p14="http://schemas.microsoft.com/office/powerpoint/2010/main" val="186721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a:extLst>
              <a:ext uri="{FF2B5EF4-FFF2-40B4-BE49-F238E27FC236}">
                <a16:creationId xmlns:a16="http://schemas.microsoft.com/office/drawing/2014/main" id="{EB371270-A662-40D6-8ADC-BF4FF3CC3740}"/>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5">
            <a:extLst>
              <a:ext uri="{FF2B5EF4-FFF2-40B4-BE49-F238E27FC236}">
                <a16:creationId xmlns:a16="http://schemas.microsoft.com/office/drawing/2014/main" id="{5071405B-D2F6-4D06-A3A6-D8CC4AAE47C2}"/>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6">
            <a:extLst>
              <a:ext uri="{FF2B5EF4-FFF2-40B4-BE49-F238E27FC236}">
                <a16:creationId xmlns:a16="http://schemas.microsoft.com/office/drawing/2014/main" id="{84172411-96C0-4A27-B3DD-DFCDE5B644A1}"/>
              </a:ext>
            </a:extLst>
          </p:cNvPr>
          <p:cNvSpPr>
            <a:spLocks noGrp="1" noChangeArrowheads="1"/>
          </p:cNvSpPr>
          <p:nvPr>
            <p:ph type="sldNum" sz="quarter" idx="12"/>
          </p:nvPr>
        </p:nvSpPr>
        <p:spPr>
          <a:ln/>
        </p:spPr>
        <p:txBody>
          <a:bodyPr/>
          <a:lstStyle>
            <a:lvl1pPr>
              <a:defRPr/>
            </a:lvl1pPr>
          </a:lstStyle>
          <a:p>
            <a:pPr>
              <a:defRPr/>
            </a:pPr>
            <a:fld id="{17255D63-C2CC-497B-9714-4E33877FE8F2}" type="slidenum">
              <a:rPr lang="pt-BR" altLang="pt-BR"/>
              <a:pPr>
                <a:defRPr/>
              </a:pPr>
              <a:t>‹nº›</a:t>
            </a:fld>
            <a:endParaRPr lang="pt-BR" altLang="pt-BR"/>
          </a:p>
        </p:txBody>
      </p:sp>
    </p:spTree>
    <p:extLst>
      <p:ext uri="{BB962C8B-B14F-4D97-AF65-F5344CB8AC3E}">
        <p14:creationId xmlns:p14="http://schemas.microsoft.com/office/powerpoint/2010/main" val="3665783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2274829" y="27756646"/>
            <a:ext cx="24483061" cy="8579258"/>
          </a:xfrm>
        </p:spPr>
        <p:txBody>
          <a:bodyPr anchor="t"/>
          <a:lstStyle>
            <a:lvl1pPr algn="l">
              <a:defRPr sz="4800" b="1" cap="all"/>
            </a:lvl1pPr>
          </a:lstStyle>
          <a:p>
            <a:r>
              <a:rPr lang="pt-BR"/>
              <a:t>Clique para editar o título mestre</a:t>
            </a:r>
          </a:p>
        </p:txBody>
      </p:sp>
      <p:sp>
        <p:nvSpPr>
          <p:cNvPr id="3" name="Espaço Reservado para Texto 2"/>
          <p:cNvSpPr>
            <a:spLocks noGrp="1"/>
          </p:cNvSpPr>
          <p:nvPr>
            <p:ph type="body" idx="1"/>
          </p:nvPr>
        </p:nvSpPr>
        <p:spPr>
          <a:xfrm>
            <a:off x="2274829" y="18309159"/>
            <a:ext cx="24483061" cy="9447487"/>
          </a:xfrm>
        </p:spPr>
        <p:txBody>
          <a:bodyPr anchor="b"/>
          <a:lstStyle>
            <a:lvl1pPr marL="0" indent="0">
              <a:buNone/>
              <a:defRPr sz="2400"/>
            </a:lvl1pPr>
            <a:lvl2pPr marL="554081" indent="0">
              <a:buNone/>
              <a:defRPr sz="2200"/>
            </a:lvl2pPr>
            <a:lvl3pPr marL="1108161" indent="0">
              <a:buNone/>
              <a:defRPr sz="1900"/>
            </a:lvl3pPr>
            <a:lvl4pPr marL="1662242" indent="0">
              <a:buNone/>
              <a:defRPr sz="1700"/>
            </a:lvl4pPr>
            <a:lvl5pPr marL="2216323" indent="0">
              <a:buNone/>
              <a:defRPr sz="1700"/>
            </a:lvl5pPr>
            <a:lvl6pPr marL="2770403" indent="0">
              <a:buNone/>
              <a:defRPr sz="1700"/>
            </a:lvl6pPr>
            <a:lvl7pPr marL="3324484" indent="0">
              <a:buNone/>
              <a:defRPr sz="1700"/>
            </a:lvl7pPr>
            <a:lvl8pPr marL="3878565" indent="0">
              <a:buNone/>
              <a:defRPr sz="1700"/>
            </a:lvl8pPr>
            <a:lvl9pPr marL="4432645" indent="0">
              <a:buNone/>
              <a:defRPr sz="1700"/>
            </a:lvl9pPr>
          </a:lstStyle>
          <a:p>
            <a:pPr lvl="0"/>
            <a:r>
              <a:rPr lang="pt-BR"/>
              <a:t>Clique para editar o texto mestre</a:t>
            </a:r>
          </a:p>
        </p:txBody>
      </p:sp>
      <p:sp>
        <p:nvSpPr>
          <p:cNvPr id="4" name="Rectangle 4">
            <a:extLst>
              <a:ext uri="{FF2B5EF4-FFF2-40B4-BE49-F238E27FC236}">
                <a16:creationId xmlns:a16="http://schemas.microsoft.com/office/drawing/2014/main" id="{777F5627-166F-41D2-B3EA-9744D5642D60}"/>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5">
            <a:extLst>
              <a:ext uri="{FF2B5EF4-FFF2-40B4-BE49-F238E27FC236}">
                <a16:creationId xmlns:a16="http://schemas.microsoft.com/office/drawing/2014/main" id="{0D45EFDE-47A9-460A-A3F5-7E7878C14006}"/>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6">
            <a:extLst>
              <a:ext uri="{FF2B5EF4-FFF2-40B4-BE49-F238E27FC236}">
                <a16:creationId xmlns:a16="http://schemas.microsoft.com/office/drawing/2014/main" id="{2F3ABED0-1638-4030-B810-5C1B0F7A419D}"/>
              </a:ext>
            </a:extLst>
          </p:cNvPr>
          <p:cNvSpPr>
            <a:spLocks noGrp="1" noChangeArrowheads="1"/>
          </p:cNvSpPr>
          <p:nvPr>
            <p:ph type="sldNum" sz="quarter" idx="12"/>
          </p:nvPr>
        </p:nvSpPr>
        <p:spPr>
          <a:ln/>
        </p:spPr>
        <p:txBody>
          <a:bodyPr/>
          <a:lstStyle>
            <a:lvl1pPr>
              <a:defRPr/>
            </a:lvl1pPr>
          </a:lstStyle>
          <a:p>
            <a:pPr>
              <a:defRPr/>
            </a:pPr>
            <a:fld id="{85614D6A-65D1-4B29-9714-F810E8E9A2DC}" type="slidenum">
              <a:rPr lang="pt-BR" altLang="pt-BR"/>
              <a:pPr>
                <a:defRPr/>
              </a:pPr>
              <a:t>‹nº›</a:t>
            </a:fld>
            <a:endParaRPr lang="pt-BR" altLang="pt-BR"/>
          </a:p>
        </p:txBody>
      </p:sp>
    </p:spTree>
    <p:extLst>
      <p:ext uri="{BB962C8B-B14F-4D97-AF65-F5344CB8AC3E}">
        <p14:creationId xmlns:p14="http://schemas.microsoft.com/office/powerpoint/2010/main" val="260593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2160270" y="12477710"/>
            <a:ext cx="12154247" cy="25917142"/>
          </a:xfrm>
        </p:spPr>
        <p:txBody>
          <a:bodyPr/>
          <a:lstStyle>
            <a:lvl1pPr>
              <a:defRPr sz="3400"/>
            </a:lvl1pPr>
            <a:lvl2pPr>
              <a:defRPr sz="2900"/>
            </a:lvl2pPr>
            <a:lvl3pPr>
              <a:defRPr sz="2400"/>
            </a:lvl3pPr>
            <a:lvl4pPr>
              <a:defRPr sz="2200"/>
            </a:lvl4pPr>
            <a:lvl5pPr>
              <a:defRPr sz="2200"/>
            </a:lvl5pPr>
            <a:lvl6pPr>
              <a:defRPr sz="2200"/>
            </a:lvl6pPr>
            <a:lvl7pPr>
              <a:defRPr sz="2200"/>
            </a:lvl7pPr>
            <a:lvl8pPr>
              <a:defRPr sz="2200"/>
            </a:lvl8pPr>
            <a:lvl9pPr>
              <a:defRPr sz="22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14489083" y="12477710"/>
            <a:ext cx="12154247" cy="25917142"/>
          </a:xfrm>
        </p:spPr>
        <p:txBody>
          <a:bodyPr/>
          <a:lstStyle>
            <a:lvl1pPr>
              <a:defRPr sz="3400"/>
            </a:lvl1pPr>
            <a:lvl2pPr>
              <a:defRPr sz="2900"/>
            </a:lvl2pPr>
            <a:lvl3pPr>
              <a:defRPr sz="2400"/>
            </a:lvl3pPr>
            <a:lvl4pPr>
              <a:defRPr sz="2200"/>
            </a:lvl4pPr>
            <a:lvl5pPr>
              <a:defRPr sz="2200"/>
            </a:lvl5pPr>
            <a:lvl6pPr>
              <a:defRPr sz="2200"/>
            </a:lvl6pPr>
            <a:lvl7pPr>
              <a:defRPr sz="2200"/>
            </a:lvl7pPr>
            <a:lvl8pPr>
              <a:defRPr sz="2200"/>
            </a:lvl8pPr>
            <a:lvl9pPr>
              <a:defRPr sz="22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Rectangle 4">
            <a:extLst>
              <a:ext uri="{FF2B5EF4-FFF2-40B4-BE49-F238E27FC236}">
                <a16:creationId xmlns:a16="http://schemas.microsoft.com/office/drawing/2014/main" id="{19F847B1-BF12-4928-B67E-FD26112CDCE8}"/>
              </a:ext>
            </a:extLst>
          </p:cNvPr>
          <p:cNvSpPr>
            <a:spLocks noGrp="1" noChangeArrowheads="1"/>
          </p:cNvSpPr>
          <p:nvPr>
            <p:ph type="dt" sz="half" idx="10"/>
          </p:nvPr>
        </p:nvSpPr>
        <p:spPr>
          <a:ln/>
        </p:spPr>
        <p:txBody>
          <a:bodyPr/>
          <a:lstStyle>
            <a:lvl1pPr>
              <a:defRPr/>
            </a:lvl1pPr>
          </a:lstStyle>
          <a:p>
            <a:pPr>
              <a:defRPr/>
            </a:pPr>
            <a:endParaRPr lang="pt-BR"/>
          </a:p>
        </p:txBody>
      </p:sp>
      <p:sp>
        <p:nvSpPr>
          <p:cNvPr id="6" name="Rectangle 5">
            <a:extLst>
              <a:ext uri="{FF2B5EF4-FFF2-40B4-BE49-F238E27FC236}">
                <a16:creationId xmlns:a16="http://schemas.microsoft.com/office/drawing/2014/main" id="{D8AF2E6A-59A4-48D1-9CE2-778102BDBA9C}"/>
              </a:ext>
            </a:extLst>
          </p:cNvPr>
          <p:cNvSpPr>
            <a:spLocks noGrp="1" noChangeArrowheads="1"/>
          </p:cNvSpPr>
          <p:nvPr>
            <p:ph type="ftr" sz="quarter" idx="11"/>
          </p:nvPr>
        </p:nvSpPr>
        <p:spPr>
          <a:ln/>
        </p:spPr>
        <p:txBody>
          <a:bodyPr/>
          <a:lstStyle>
            <a:lvl1pPr>
              <a:defRPr/>
            </a:lvl1pPr>
          </a:lstStyle>
          <a:p>
            <a:pPr>
              <a:defRPr/>
            </a:pPr>
            <a:endParaRPr lang="pt-BR"/>
          </a:p>
        </p:txBody>
      </p:sp>
      <p:sp>
        <p:nvSpPr>
          <p:cNvPr id="7" name="Rectangle 6">
            <a:extLst>
              <a:ext uri="{FF2B5EF4-FFF2-40B4-BE49-F238E27FC236}">
                <a16:creationId xmlns:a16="http://schemas.microsoft.com/office/drawing/2014/main" id="{2C407E74-D237-492C-A5F8-59053EA2E0D9}"/>
              </a:ext>
            </a:extLst>
          </p:cNvPr>
          <p:cNvSpPr>
            <a:spLocks noGrp="1" noChangeArrowheads="1"/>
          </p:cNvSpPr>
          <p:nvPr>
            <p:ph type="sldNum" sz="quarter" idx="12"/>
          </p:nvPr>
        </p:nvSpPr>
        <p:spPr>
          <a:ln/>
        </p:spPr>
        <p:txBody>
          <a:bodyPr/>
          <a:lstStyle>
            <a:lvl1pPr>
              <a:defRPr/>
            </a:lvl1pPr>
          </a:lstStyle>
          <a:p>
            <a:pPr>
              <a:defRPr/>
            </a:pPr>
            <a:fld id="{ADB85416-A2BE-4E96-A1B9-B43F51112255}" type="slidenum">
              <a:rPr lang="pt-BR" altLang="pt-BR"/>
              <a:pPr>
                <a:defRPr/>
              </a:pPr>
              <a:t>‹nº›</a:t>
            </a:fld>
            <a:endParaRPr lang="pt-BR" altLang="pt-BR"/>
          </a:p>
        </p:txBody>
      </p:sp>
    </p:spTree>
    <p:extLst>
      <p:ext uri="{BB962C8B-B14F-4D97-AF65-F5344CB8AC3E}">
        <p14:creationId xmlns:p14="http://schemas.microsoft.com/office/powerpoint/2010/main" val="1469690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1440183" y="1730736"/>
            <a:ext cx="25923240" cy="7197722"/>
          </a:xfrm>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1440183" y="9668839"/>
            <a:ext cx="12727046" cy="4030113"/>
          </a:xfrm>
        </p:spPr>
        <p:txBody>
          <a:bodyPr anchor="b"/>
          <a:lstStyle>
            <a:lvl1pPr marL="0" indent="0">
              <a:buNone/>
              <a:defRPr sz="2900" b="1"/>
            </a:lvl1pPr>
            <a:lvl2pPr marL="554081" indent="0">
              <a:buNone/>
              <a:defRPr sz="2400" b="1"/>
            </a:lvl2pPr>
            <a:lvl3pPr marL="1108161" indent="0">
              <a:buNone/>
              <a:defRPr sz="2200" b="1"/>
            </a:lvl3pPr>
            <a:lvl4pPr marL="1662242" indent="0">
              <a:buNone/>
              <a:defRPr sz="1900" b="1"/>
            </a:lvl4pPr>
            <a:lvl5pPr marL="2216323" indent="0">
              <a:buNone/>
              <a:defRPr sz="1900" b="1"/>
            </a:lvl5pPr>
            <a:lvl6pPr marL="2770403" indent="0">
              <a:buNone/>
              <a:defRPr sz="1900" b="1"/>
            </a:lvl6pPr>
            <a:lvl7pPr marL="3324484" indent="0">
              <a:buNone/>
              <a:defRPr sz="1900" b="1"/>
            </a:lvl7pPr>
            <a:lvl8pPr marL="3878565" indent="0">
              <a:buNone/>
              <a:defRPr sz="1900" b="1"/>
            </a:lvl8pPr>
            <a:lvl9pPr marL="4432645" indent="0">
              <a:buNone/>
              <a:defRPr sz="1900" b="1"/>
            </a:lvl9pPr>
          </a:lstStyle>
          <a:p>
            <a:pPr lvl="0"/>
            <a:r>
              <a:rPr lang="pt-BR"/>
              <a:t>Clique para editar o texto mestre</a:t>
            </a:r>
          </a:p>
        </p:txBody>
      </p:sp>
      <p:sp>
        <p:nvSpPr>
          <p:cNvPr id="4" name="Espaço Reservado para Conteúdo 3"/>
          <p:cNvSpPr>
            <a:spLocks noGrp="1"/>
          </p:cNvSpPr>
          <p:nvPr>
            <p:ph sz="half" idx="2"/>
          </p:nvPr>
        </p:nvSpPr>
        <p:spPr>
          <a:xfrm>
            <a:off x="1440183" y="13698954"/>
            <a:ext cx="12727046" cy="24886716"/>
          </a:xfrm>
        </p:spPr>
        <p:txBody>
          <a:bodyPr/>
          <a:lstStyle>
            <a:lvl1pPr>
              <a:defRPr sz="2900"/>
            </a:lvl1pPr>
            <a:lvl2pPr>
              <a:defRPr sz="2400"/>
            </a:lvl2pPr>
            <a:lvl3pPr>
              <a:defRPr sz="2200"/>
            </a:lvl3pPr>
            <a:lvl4pPr>
              <a:defRPr sz="1900"/>
            </a:lvl4pPr>
            <a:lvl5pPr>
              <a:defRPr sz="1900"/>
            </a:lvl5pPr>
            <a:lvl6pPr>
              <a:defRPr sz="1900"/>
            </a:lvl6pPr>
            <a:lvl7pPr>
              <a:defRPr sz="1900"/>
            </a:lvl7pPr>
            <a:lvl8pPr>
              <a:defRPr sz="1900"/>
            </a:lvl8pPr>
            <a:lvl9pPr>
              <a:defRPr sz="19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14632740" y="9668839"/>
            <a:ext cx="12730681" cy="4030113"/>
          </a:xfrm>
        </p:spPr>
        <p:txBody>
          <a:bodyPr anchor="b"/>
          <a:lstStyle>
            <a:lvl1pPr marL="0" indent="0">
              <a:buNone/>
              <a:defRPr sz="2900" b="1"/>
            </a:lvl1pPr>
            <a:lvl2pPr marL="554081" indent="0">
              <a:buNone/>
              <a:defRPr sz="2400" b="1"/>
            </a:lvl2pPr>
            <a:lvl3pPr marL="1108161" indent="0">
              <a:buNone/>
              <a:defRPr sz="2200" b="1"/>
            </a:lvl3pPr>
            <a:lvl4pPr marL="1662242" indent="0">
              <a:buNone/>
              <a:defRPr sz="1900" b="1"/>
            </a:lvl4pPr>
            <a:lvl5pPr marL="2216323" indent="0">
              <a:buNone/>
              <a:defRPr sz="1900" b="1"/>
            </a:lvl5pPr>
            <a:lvl6pPr marL="2770403" indent="0">
              <a:buNone/>
              <a:defRPr sz="1900" b="1"/>
            </a:lvl6pPr>
            <a:lvl7pPr marL="3324484" indent="0">
              <a:buNone/>
              <a:defRPr sz="1900" b="1"/>
            </a:lvl7pPr>
            <a:lvl8pPr marL="3878565" indent="0">
              <a:buNone/>
              <a:defRPr sz="1900" b="1"/>
            </a:lvl8pPr>
            <a:lvl9pPr marL="4432645" indent="0">
              <a:buNone/>
              <a:defRPr sz="1900" b="1"/>
            </a:lvl9pPr>
          </a:lstStyle>
          <a:p>
            <a:pPr lvl="0"/>
            <a:r>
              <a:rPr lang="pt-BR"/>
              <a:t>Clique para editar o texto mestre</a:t>
            </a:r>
          </a:p>
        </p:txBody>
      </p:sp>
      <p:sp>
        <p:nvSpPr>
          <p:cNvPr id="6" name="Espaço Reservado para Conteúdo 5"/>
          <p:cNvSpPr>
            <a:spLocks noGrp="1"/>
          </p:cNvSpPr>
          <p:nvPr>
            <p:ph sz="quarter" idx="4"/>
          </p:nvPr>
        </p:nvSpPr>
        <p:spPr>
          <a:xfrm>
            <a:off x="14632740" y="13698954"/>
            <a:ext cx="12730681" cy="24886716"/>
          </a:xfrm>
        </p:spPr>
        <p:txBody>
          <a:bodyPr/>
          <a:lstStyle>
            <a:lvl1pPr>
              <a:defRPr sz="2900"/>
            </a:lvl1pPr>
            <a:lvl2pPr>
              <a:defRPr sz="2400"/>
            </a:lvl2pPr>
            <a:lvl3pPr>
              <a:defRPr sz="2200"/>
            </a:lvl3pPr>
            <a:lvl4pPr>
              <a:defRPr sz="1900"/>
            </a:lvl4pPr>
            <a:lvl5pPr>
              <a:defRPr sz="1900"/>
            </a:lvl5pPr>
            <a:lvl6pPr>
              <a:defRPr sz="1900"/>
            </a:lvl6pPr>
            <a:lvl7pPr>
              <a:defRPr sz="1900"/>
            </a:lvl7pPr>
            <a:lvl8pPr>
              <a:defRPr sz="1900"/>
            </a:lvl8pPr>
            <a:lvl9pPr>
              <a:defRPr sz="19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Rectangle 4">
            <a:extLst>
              <a:ext uri="{FF2B5EF4-FFF2-40B4-BE49-F238E27FC236}">
                <a16:creationId xmlns:a16="http://schemas.microsoft.com/office/drawing/2014/main" id="{6D597418-7AA5-4FC0-81AD-F5A23DF4468A}"/>
              </a:ext>
            </a:extLst>
          </p:cNvPr>
          <p:cNvSpPr>
            <a:spLocks noGrp="1" noChangeArrowheads="1"/>
          </p:cNvSpPr>
          <p:nvPr>
            <p:ph type="dt" sz="half" idx="10"/>
          </p:nvPr>
        </p:nvSpPr>
        <p:spPr>
          <a:ln/>
        </p:spPr>
        <p:txBody>
          <a:bodyPr/>
          <a:lstStyle>
            <a:lvl1pPr>
              <a:defRPr/>
            </a:lvl1pPr>
          </a:lstStyle>
          <a:p>
            <a:pPr>
              <a:defRPr/>
            </a:pPr>
            <a:endParaRPr lang="pt-BR"/>
          </a:p>
        </p:txBody>
      </p:sp>
      <p:sp>
        <p:nvSpPr>
          <p:cNvPr id="8" name="Rectangle 5">
            <a:extLst>
              <a:ext uri="{FF2B5EF4-FFF2-40B4-BE49-F238E27FC236}">
                <a16:creationId xmlns:a16="http://schemas.microsoft.com/office/drawing/2014/main" id="{F1146718-FC74-4476-86CD-13DCB25950DD}"/>
              </a:ext>
            </a:extLst>
          </p:cNvPr>
          <p:cNvSpPr>
            <a:spLocks noGrp="1" noChangeArrowheads="1"/>
          </p:cNvSpPr>
          <p:nvPr>
            <p:ph type="ftr" sz="quarter" idx="11"/>
          </p:nvPr>
        </p:nvSpPr>
        <p:spPr>
          <a:ln/>
        </p:spPr>
        <p:txBody>
          <a:bodyPr/>
          <a:lstStyle>
            <a:lvl1pPr>
              <a:defRPr/>
            </a:lvl1pPr>
          </a:lstStyle>
          <a:p>
            <a:pPr>
              <a:defRPr/>
            </a:pPr>
            <a:endParaRPr lang="pt-BR"/>
          </a:p>
        </p:txBody>
      </p:sp>
      <p:sp>
        <p:nvSpPr>
          <p:cNvPr id="9" name="Rectangle 6">
            <a:extLst>
              <a:ext uri="{FF2B5EF4-FFF2-40B4-BE49-F238E27FC236}">
                <a16:creationId xmlns:a16="http://schemas.microsoft.com/office/drawing/2014/main" id="{8B3B6CE2-FE88-49B2-9B40-419645C6FA3D}"/>
              </a:ext>
            </a:extLst>
          </p:cNvPr>
          <p:cNvSpPr>
            <a:spLocks noGrp="1" noChangeArrowheads="1"/>
          </p:cNvSpPr>
          <p:nvPr>
            <p:ph type="sldNum" sz="quarter" idx="12"/>
          </p:nvPr>
        </p:nvSpPr>
        <p:spPr>
          <a:ln/>
        </p:spPr>
        <p:txBody>
          <a:bodyPr/>
          <a:lstStyle>
            <a:lvl1pPr>
              <a:defRPr/>
            </a:lvl1pPr>
          </a:lstStyle>
          <a:p>
            <a:pPr>
              <a:defRPr/>
            </a:pPr>
            <a:fld id="{110066BE-296C-45EB-8BB5-901B3BF20CA3}" type="slidenum">
              <a:rPr lang="pt-BR" altLang="pt-BR"/>
              <a:pPr>
                <a:defRPr/>
              </a:pPr>
              <a:t>‹nº›</a:t>
            </a:fld>
            <a:endParaRPr lang="pt-BR" altLang="pt-BR"/>
          </a:p>
        </p:txBody>
      </p:sp>
    </p:spTree>
    <p:extLst>
      <p:ext uri="{BB962C8B-B14F-4D97-AF65-F5344CB8AC3E}">
        <p14:creationId xmlns:p14="http://schemas.microsoft.com/office/powerpoint/2010/main" val="1118463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Rectangle 4">
            <a:extLst>
              <a:ext uri="{FF2B5EF4-FFF2-40B4-BE49-F238E27FC236}">
                <a16:creationId xmlns:a16="http://schemas.microsoft.com/office/drawing/2014/main" id="{495AC040-9D55-4FBC-B19D-4D475E53FC45}"/>
              </a:ext>
            </a:extLst>
          </p:cNvPr>
          <p:cNvSpPr>
            <a:spLocks noGrp="1" noChangeArrowheads="1"/>
          </p:cNvSpPr>
          <p:nvPr>
            <p:ph type="dt" sz="half" idx="10"/>
          </p:nvPr>
        </p:nvSpPr>
        <p:spPr>
          <a:ln/>
        </p:spPr>
        <p:txBody>
          <a:bodyPr/>
          <a:lstStyle>
            <a:lvl1pPr>
              <a:defRPr/>
            </a:lvl1pPr>
          </a:lstStyle>
          <a:p>
            <a:pPr>
              <a:defRPr/>
            </a:pPr>
            <a:endParaRPr lang="pt-BR"/>
          </a:p>
        </p:txBody>
      </p:sp>
      <p:sp>
        <p:nvSpPr>
          <p:cNvPr id="4" name="Rectangle 5">
            <a:extLst>
              <a:ext uri="{FF2B5EF4-FFF2-40B4-BE49-F238E27FC236}">
                <a16:creationId xmlns:a16="http://schemas.microsoft.com/office/drawing/2014/main" id="{42DA402E-F4A4-49C5-BF89-191A4E2D7C7D}"/>
              </a:ext>
            </a:extLst>
          </p:cNvPr>
          <p:cNvSpPr>
            <a:spLocks noGrp="1" noChangeArrowheads="1"/>
          </p:cNvSpPr>
          <p:nvPr>
            <p:ph type="ftr" sz="quarter" idx="11"/>
          </p:nvPr>
        </p:nvSpPr>
        <p:spPr>
          <a:ln/>
        </p:spPr>
        <p:txBody>
          <a:bodyPr/>
          <a:lstStyle>
            <a:lvl1pPr>
              <a:defRPr/>
            </a:lvl1pPr>
          </a:lstStyle>
          <a:p>
            <a:pPr>
              <a:defRPr/>
            </a:pPr>
            <a:endParaRPr lang="pt-BR"/>
          </a:p>
        </p:txBody>
      </p:sp>
      <p:sp>
        <p:nvSpPr>
          <p:cNvPr id="5" name="Rectangle 6">
            <a:extLst>
              <a:ext uri="{FF2B5EF4-FFF2-40B4-BE49-F238E27FC236}">
                <a16:creationId xmlns:a16="http://schemas.microsoft.com/office/drawing/2014/main" id="{A4B2A5DC-6CFE-4500-9578-F266D5947B5F}"/>
              </a:ext>
            </a:extLst>
          </p:cNvPr>
          <p:cNvSpPr>
            <a:spLocks noGrp="1" noChangeArrowheads="1"/>
          </p:cNvSpPr>
          <p:nvPr>
            <p:ph type="sldNum" sz="quarter" idx="12"/>
          </p:nvPr>
        </p:nvSpPr>
        <p:spPr>
          <a:ln/>
        </p:spPr>
        <p:txBody>
          <a:bodyPr/>
          <a:lstStyle>
            <a:lvl1pPr>
              <a:defRPr/>
            </a:lvl1pPr>
          </a:lstStyle>
          <a:p>
            <a:pPr>
              <a:defRPr/>
            </a:pPr>
            <a:fld id="{4B1CF6AC-CE02-40E7-BBF2-DEF40278420C}" type="slidenum">
              <a:rPr lang="pt-BR" altLang="pt-BR"/>
              <a:pPr>
                <a:defRPr/>
              </a:pPr>
              <a:t>‹nº›</a:t>
            </a:fld>
            <a:endParaRPr lang="pt-BR" altLang="pt-BR"/>
          </a:p>
        </p:txBody>
      </p:sp>
    </p:spTree>
    <p:extLst>
      <p:ext uri="{BB962C8B-B14F-4D97-AF65-F5344CB8AC3E}">
        <p14:creationId xmlns:p14="http://schemas.microsoft.com/office/powerpoint/2010/main" val="711601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7C5C1A1-3381-4564-9E76-B7F820F9A40E}"/>
              </a:ext>
            </a:extLst>
          </p:cNvPr>
          <p:cNvSpPr>
            <a:spLocks noGrp="1" noChangeArrowheads="1"/>
          </p:cNvSpPr>
          <p:nvPr>
            <p:ph type="dt" sz="half" idx="10"/>
          </p:nvPr>
        </p:nvSpPr>
        <p:spPr>
          <a:ln/>
        </p:spPr>
        <p:txBody>
          <a:bodyPr/>
          <a:lstStyle>
            <a:lvl1pPr>
              <a:defRPr/>
            </a:lvl1pPr>
          </a:lstStyle>
          <a:p>
            <a:pPr>
              <a:defRPr/>
            </a:pPr>
            <a:endParaRPr lang="pt-BR"/>
          </a:p>
        </p:txBody>
      </p:sp>
      <p:sp>
        <p:nvSpPr>
          <p:cNvPr id="3" name="Rectangle 5">
            <a:extLst>
              <a:ext uri="{FF2B5EF4-FFF2-40B4-BE49-F238E27FC236}">
                <a16:creationId xmlns:a16="http://schemas.microsoft.com/office/drawing/2014/main" id="{E2B553AA-C08B-45AF-8CBA-B69BC71C5E73}"/>
              </a:ext>
            </a:extLst>
          </p:cNvPr>
          <p:cNvSpPr>
            <a:spLocks noGrp="1" noChangeArrowheads="1"/>
          </p:cNvSpPr>
          <p:nvPr>
            <p:ph type="ftr" sz="quarter" idx="11"/>
          </p:nvPr>
        </p:nvSpPr>
        <p:spPr>
          <a:ln/>
        </p:spPr>
        <p:txBody>
          <a:bodyPr/>
          <a:lstStyle>
            <a:lvl1pPr>
              <a:defRPr/>
            </a:lvl1pPr>
          </a:lstStyle>
          <a:p>
            <a:pPr>
              <a:defRPr/>
            </a:pPr>
            <a:endParaRPr lang="pt-BR"/>
          </a:p>
        </p:txBody>
      </p:sp>
      <p:sp>
        <p:nvSpPr>
          <p:cNvPr id="4" name="Rectangle 6">
            <a:extLst>
              <a:ext uri="{FF2B5EF4-FFF2-40B4-BE49-F238E27FC236}">
                <a16:creationId xmlns:a16="http://schemas.microsoft.com/office/drawing/2014/main" id="{0222B59E-9E25-4344-B52F-667860532C1A}"/>
              </a:ext>
            </a:extLst>
          </p:cNvPr>
          <p:cNvSpPr>
            <a:spLocks noGrp="1" noChangeArrowheads="1"/>
          </p:cNvSpPr>
          <p:nvPr>
            <p:ph type="sldNum" sz="quarter" idx="12"/>
          </p:nvPr>
        </p:nvSpPr>
        <p:spPr>
          <a:ln/>
        </p:spPr>
        <p:txBody>
          <a:bodyPr/>
          <a:lstStyle>
            <a:lvl1pPr>
              <a:defRPr/>
            </a:lvl1pPr>
          </a:lstStyle>
          <a:p>
            <a:pPr>
              <a:defRPr/>
            </a:pPr>
            <a:fld id="{3134707B-F658-4AFF-AE1B-1DD7C36B8C62}" type="slidenum">
              <a:rPr lang="pt-BR" altLang="pt-BR"/>
              <a:pPr>
                <a:defRPr/>
              </a:pPr>
              <a:t>‹nº›</a:t>
            </a:fld>
            <a:endParaRPr lang="pt-BR" altLang="pt-BR"/>
          </a:p>
        </p:txBody>
      </p:sp>
    </p:spTree>
    <p:extLst>
      <p:ext uri="{BB962C8B-B14F-4D97-AF65-F5344CB8AC3E}">
        <p14:creationId xmlns:p14="http://schemas.microsoft.com/office/powerpoint/2010/main" val="3441023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440181" y="1719287"/>
            <a:ext cx="9475730" cy="7319847"/>
          </a:xfrm>
        </p:spPr>
        <p:txBody>
          <a:bodyPr anchor="b"/>
          <a:lstStyle>
            <a:lvl1pPr algn="l">
              <a:defRPr sz="2400" b="1"/>
            </a:lvl1pPr>
          </a:lstStyle>
          <a:p>
            <a:r>
              <a:rPr lang="pt-BR"/>
              <a:t>Clique para editar o título mestre</a:t>
            </a:r>
          </a:p>
        </p:txBody>
      </p:sp>
      <p:sp>
        <p:nvSpPr>
          <p:cNvPr id="3" name="Espaço Reservado para Conteúdo 2"/>
          <p:cNvSpPr>
            <a:spLocks noGrp="1"/>
          </p:cNvSpPr>
          <p:nvPr>
            <p:ph idx="1"/>
          </p:nvPr>
        </p:nvSpPr>
        <p:spPr>
          <a:xfrm>
            <a:off x="11261408" y="1719286"/>
            <a:ext cx="16102011" cy="36866383"/>
          </a:xfrm>
        </p:spPr>
        <p:txBody>
          <a:bodyPr/>
          <a:lstStyle>
            <a:lvl1pPr>
              <a:defRPr sz="3900"/>
            </a:lvl1pPr>
            <a:lvl2pPr>
              <a:defRPr sz="3400"/>
            </a:lvl2pPr>
            <a:lvl3pPr>
              <a:defRPr sz="2900"/>
            </a:lvl3pPr>
            <a:lvl4pPr>
              <a:defRPr sz="2400"/>
            </a:lvl4pPr>
            <a:lvl5pPr>
              <a:defRPr sz="2400"/>
            </a:lvl5pPr>
            <a:lvl6pPr>
              <a:defRPr sz="2400"/>
            </a:lvl6pPr>
            <a:lvl7pPr>
              <a:defRPr sz="2400"/>
            </a:lvl7pPr>
            <a:lvl8pPr>
              <a:defRPr sz="2400"/>
            </a:lvl8pPr>
            <a:lvl9pPr>
              <a:defRPr sz="24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1440181" y="9039135"/>
            <a:ext cx="9475730" cy="29546535"/>
          </a:xfrm>
        </p:spPr>
        <p:txBody>
          <a:bodyPr/>
          <a:lstStyle>
            <a:lvl1pPr marL="0" indent="0">
              <a:buNone/>
              <a:defRPr sz="1700"/>
            </a:lvl1pPr>
            <a:lvl2pPr marL="554081" indent="0">
              <a:buNone/>
              <a:defRPr sz="1500"/>
            </a:lvl2pPr>
            <a:lvl3pPr marL="1108161" indent="0">
              <a:buNone/>
              <a:defRPr sz="1200"/>
            </a:lvl3pPr>
            <a:lvl4pPr marL="1662242" indent="0">
              <a:buNone/>
              <a:defRPr sz="1100"/>
            </a:lvl4pPr>
            <a:lvl5pPr marL="2216323" indent="0">
              <a:buNone/>
              <a:defRPr sz="1100"/>
            </a:lvl5pPr>
            <a:lvl6pPr marL="2770403" indent="0">
              <a:buNone/>
              <a:defRPr sz="1100"/>
            </a:lvl6pPr>
            <a:lvl7pPr marL="3324484" indent="0">
              <a:buNone/>
              <a:defRPr sz="1100"/>
            </a:lvl7pPr>
            <a:lvl8pPr marL="3878565" indent="0">
              <a:buNone/>
              <a:defRPr sz="1100"/>
            </a:lvl8pPr>
            <a:lvl9pPr marL="4432645" indent="0">
              <a:buNone/>
              <a:defRPr sz="1100"/>
            </a:lvl9pPr>
          </a:lstStyle>
          <a:p>
            <a:pPr lvl="0"/>
            <a:r>
              <a:rPr lang="pt-BR"/>
              <a:t>Clique para editar o texto mestre</a:t>
            </a:r>
          </a:p>
        </p:txBody>
      </p:sp>
      <p:sp>
        <p:nvSpPr>
          <p:cNvPr id="5" name="Rectangle 4">
            <a:extLst>
              <a:ext uri="{FF2B5EF4-FFF2-40B4-BE49-F238E27FC236}">
                <a16:creationId xmlns:a16="http://schemas.microsoft.com/office/drawing/2014/main" id="{87197F97-46E0-40D2-8ABC-9D5D9A35DC26}"/>
              </a:ext>
            </a:extLst>
          </p:cNvPr>
          <p:cNvSpPr>
            <a:spLocks noGrp="1" noChangeArrowheads="1"/>
          </p:cNvSpPr>
          <p:nvPr>
            <p:ph type="dt" sz="half" idx="10"/>
          </p:nvPr>
        </p:nvSpPr>
        <p:spPr>
          <a:ln/>
        </p:spPr>
        <p:txBody>
          <a:bodyPr/>
          <a:lstStyle>
            <a:lvl1pPr>
              <a:defRPr/>
            </a:lvl1pPr>
          </a:lstStyle>
          <a:p>
            <a:pPr>
              <a:defRPr/>
            </a:pPr>
            <a:endParaRPr lang="pt-BR"/>
          </a:p>
        </p:txBody>
      </p:sp>
      <p:sp>
        <p:nvSpPr>
          <p:cNvPr id="6" name="Rectangle 5">
            <a:extLst>
              <a:ext uri="{FF2B5EF4-FFF2-40B4-BE49-F238E27FC236}">
                <a16:creationId xmlns:a16="http://schemas.microsoft.com/office/drawing/2014/main" id="{72DACD1B-9EC9-43A4-A15D-1F1A51C56136}"/>
              </a:ext>
            </a:extLst>
          </p:cNvPr>
          <p:cNvSpPr>
            <a:spLocks noGrp="1" noChangeArrowheads="1"/>
          </p:cNvSpPr>
          <p:nvPr>
            <p:ph type="ftr" sz="quarter" idx="11"/>
          </p:nvPr>
        </p:nvSpPr>
        <p:spPr>
          <a:ln/>
        </p:spPr>
        <p:txBody>
          <a:bodyPr/>
          <a:lstStyle>
            <a:lvl1pPr>
              <a:defRPr/>
            </a:lvl1pPr>
          </a:lstStyle>
          <a:p>
            <a:pPr>
              <a:defRPr/>
            </a:pPr>
            <a:endParaRPr lang="pt-BR"/>
          </a:p>
        </p:txBody>
      </p:sp>
      <p:sp>
        <p:nvSpPr>
          <p:cNvPr id="7" name="Rectangle 6">
            <a:extLst>
              <a:ext uri="{FF2B5EF4-FFF2-40B4-BE49-F238E27FC236}">
                <a16:creationId xmlns:a16="http://schemas.microsoft.com/office/drawing/2014/main" id="{9D33C6EB-55D4-4D9F-BA89-2740663B39D0}"/>
              </a:ext>
            </a:extLst>
          </p:cNvPr>
          <p:cNvSpPr>
            <a:spLocks noGrp="1" noChangeArrowheads="1"/>
          </p:cNvSpPr>
          <p:nvPr>
            <p:ph type="sldNum" sz="quarter" idx="12"/>
          </p:nvPr>
        </p:nvSpPr>
        <p:spPr>
          <a:ln/>
        </p:spPr>
        <p:txBody>
          <a:bodyPr/>
          <a:lstStyle>
            <a:lvl1pPr>
              <a:defRPr/>
            </a:lvl1pPr>
          </a:lstStyle>
          <a:p>
            <a:pPr>
              <a:defRPr/>
            </a:pPr>
            <a:fld id="{32D7EDE4-BDEE-40EF-947F-67CB8C10073A}" type="slidenum">
              <a:rPr lang="pt-BR" altLang="pt-BR"/>
              <a:pPr>
                <a:defRPr/>
              </a:pPr>
              <a:t>‹nº›</a:t>
            </a:fld>
            <a:endParaRPr lang="pt-BR" altLang="pt-BR"/>
          </a:p>
        </p:txBody>
      </p:sp>
    </p:spTree>
    <p:extLst>
      <p:ext uri="{BB962C8B-B14F-4D97-AF65-F5344CB8AC3E}">
        <p14:creationId xmlns:p14="http://schemas.microsoft.com/office/powerpoint/2010/main" val="1092851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646161" y="30237304"/>
            <a:ext cx="17282160" cy="3570240"/>
          </a:xfrm>
        </p:spPr>
        <p:txBody>
          <a:bodyPr anchor="b"/>
          <a:lstStyle>
            <a:lvl1pPr algn="l">
              <a:defRPr sz="2400" b="1"/>
            </a:lvl1pPr>
          </a:lstStyle>
          <a:p>
            <a:r>
              <a:rPr lang="pt-BR"/>
              <a:t>Clique para editar o título mestre</a:t>
            </a:r>
          </a:p>
        </p:txBody>
      </p:sp>
      <p:sp>
        <p:nvSpPr>
          <p:cNvPr id="3" name="Espaço Reservado para Imagem 2"/>
          <p:cNvSpPr>
            <a:spLocks noGrp="1"/>
          </p:cNvSpPr>
          <p:nvPr>
            <p:ph type="pic" idx="1"/>
          </p:nvPr>
        </p:nvSpPr>
        <p:spPr>
          <a:xfrm>
            <a:off x="5646161" y="3860288"/>
            <a:ext cx="17282160" cy="25917142"/>
          </a:xfrm>
        </p:spPr>
        <p:txBody>
          <a:bodyPr/>
          <a:lstStyle>
            <a:lvl1pPr marL="0" indent="0">
              <a:buNone/>
              <a:defRPr sz="3900"/>
            </a:lvl1pPr>
            <a:lvl2pPr marL="554081" indent="0">
              <a:buNone/>
              <a:defRPr sz="3400"/>
            </a:lvl2pPr>
            <a:lvl3pPr marL="1108161" indent="0">
              <a:buNone/>
              <a:defRPr sz="2900"/>
            </a:lvl3pPr>
            <a:lvl4pPr marL="1662242" indent="0">
              <a:buNone/>
              <a:defRPr sz="2400"/>
            </a:lvl4pPr>
            <a:lvl5pPr marL="2216323" indent="0">
              <a:buNone/>
              <a:defRPr sz="2400"/>
            </a:lvl5pPr>
            <a:lvl6pPr marL="2770403" indent="0">
              <a:buNone/>
              <a:defRPr sz="2400"/>
            </a:lvl6pPr>
            <a:lvl7pPr marL="3324484" indent="0">
              <a:buNone/>
              <a:defRPr sz="2400"/>
            </a:lvl7pPr>
            <a:lvl8pPr marL="3878565" indent="0">
              <a:buNone/>
              <a:defRPr sz="2400"/>
            </a:lvl8pPr>
            <a:lvl9pPr marL="4432645" indent="0">
              <a:buNone/>
              <a:defRPr sz="2400"/>
            </a:lvl9pPr>
          </a:lstStyle>
          <a:p>
            <a:pPr lvl="0"/>
            <a:endParaRPr lang="pt-BR" noProof="0"/>
          </a:p>
        </p:txBody>
      </p:sp>
      <p:sp>
        <p:nvSpPr>
          <p:cNvPr id="4" name="Espaço Reservado para Texto 3"/>
          <p:cNvSpPr>
            <a:spLocks noGrp="1"/>
          </p:cNvSpPr>
          <p:nvPr>
            <p:ph type="body" sz="half" idx="2"/>
          </p:nvPr>
        </p:nvSpPr>
        <p:spPr>
          <a:xfrm>
            <a:off x="5646161" y="33807541"/>
            <a:ext cx="17282160" cy="5068173"/>
          </a:xfrm>
        </p:spPr>
        <p:txBody>
          <a:bodyPr/>
          <a:lstStyle>
            <a:lvl1pPr marL="0" indent="0">
              <a:buNone/>
              <a:defRPr sz="1700"/>
            </a:lvl1pPr>
            <a:lvl2pPr marL="554081" indent="0">
              <a:buNone/>
              <a:defRPr sz="1500"/>
            </a:lvl2pPr>
            <a:lvl3pPr marL="1108161" indent="0">
              <a:buNone/>
              <a:defRPr sz="1200"/>
            </a:lvl3pPr>
            <a:lvl4pPr marL="1662242" indent="0">
              <a:buNone/>
              <a:defRPr sz="1100"/>
            </a:lvl4pPr>
            <a:lvl5pPr marL="2216323" indent="0">
              <a:buNone/>
              <a:defRPr sz="1100"/>
            </a:lvl5pPr>
            <a:lvl6pPr marL="2770403" indent="0">
              <a:buNone/>
              <a:defRPr sz="1100"/>
            </a:lvl6pPr>
            <a:lvl7pPr marL="3324484" indent="0">
              <a:buNone/>
              <a:defRPr sz="1100"/>
            </a:lvl7pPr>
            <a:lvl8pPr marL="3878565" indent="0">
              <a:buNone/>
              <a:defRPr sz="1100"/>
            </a:lvl8pPr>
            <a:lvl9pPr marL="4432645" indent="0">
              <a:buNone/>
              <a:defRPr sz="1100"/>
            </a:lvl9pPr>
          </a:lstStyle>
          <a:p>
            <a:pPr lvl="0"/>
            <a:r>
              <a:rPr lang="pt-BR"/>
              <a:t>Clique para editar o texto mestre</a:t>
            </a:r>
          </a:p>
        </p:txBody>
      </p:sp>
      <p:sp>
        <p:nvSpPr>
          <p:cNvPr id="5" name="Rectangle 4">
            <a:extLst>
              <a:ext uri="{FF2B5EF4-FFF2-40B4-BE49-F238E27FC236}">
                <a16:creationId xmlns:a16="http://schemas.microsoft.com/office/drawing/2014/main" id="{A03AF8C4-A760-47BA-BEAF-D6FB0F614439}"/>
              </a:ext>
            </a:extLst>
          </p:cNvPr>
          <p:cNvSpPr>
            <a:spLocks noGrp="1" noChangeArrowheads="1"/>
          </p:cNvSpPr>
          <p:nvPr>
            <p:ph type="dt" sz="half" idx="10"/>
          </p:nvPr>
        </p:nvSpPr>
        <p:spPr>
          <a:ln/>
        </p:spPr>
        <p:txBody>
          <a:bodyPr/>
          <a:lstStyle>
            <a:lvl1pPr>
              <a:defRPr/>
            </a:lvl1pPr>
          </a:lstStyle>
          <a:p>
            <a:pPr>
              <a:defRPr/>
            </a:pPr>
            <a:endParaRPr lang="pt-BR"/>
          </a:p>
        </p:txBody>
      </p:sp>
      <p:sp>
        <p:nvSpPr>
          <p:cNvPr id="6" name="Rectangle 5">
            <a:extLst>
              <a:ext uri="{FF2B5EF4-FFF2-40B4-BE49-F238E27FC236}">
                <a16:creationId xmlns:a16="http://schemas.microsoft.com/office/drawing/2014/main" id="{1C32354B-ADBB-464A-AC31-9EFFDB75F27B}"/>
              </a:ext>
            </a:extLst>
          </p:cNvPr>
          <p:cNvSpPr>
            <a:spLocks noGrp="1" noChangeArrowheads="1"/>
          </p:cNvSpPr>
          <p:nvPr>
            <p:ph type="ftr" sz="quarter" idx="11"/>
          </p:nvPr>
        </p:nvSpPr>
        <p:spPr>
          <a:ln/>
        </p:spPr>
        <p:txBody>
          <a:bodyPr/>
          <a:lstStyle>
            <a:lvl1pPr>
              <a:defRPr/>
            </a:lvl1pPr>
          </a:lstStyle>
          <a:p>
            <a:pPr>
              <a:defRPr/>
            </a:pPr>
            <a:endParaRPr lang="pt-BR"/>
          </a:p>
        </p:txBody>
      </p:sp>
      <p:sp>
        <p:nvSpPr>
          <p:cNvPr id="7" name="Rectangle 6">
            <a:extLst>
              <a:ext uri="{FF2B5EF4-FFF2-40B4-BE49-F238E27FC236}">
                <a16:creationId xmlns:a16="http://schemas.microsoft.com/office/drawing/2014/main" id="{064DD5DD-0B90-4646-84C1-93F124791D8F}"/>
              </a:ext>
            </a:extLst>
          </p:cNvPr>
          <p:cNvSpPr>
            <a:spLocks noGrp="1" noChangeArrowheads="1"/>
          </p:cNvSpPr>
          <p:nvPr>
            <p:ph type="sldNum" sz="quarter" idx="12"/>
          </p:nvPr>
        </p:nvSpPr>
        <p:spPr>
          <a:ln/>
        </p:spPr>
        <p:txBody>
          <a:bodyPr/>
          <a:lstStyle>
            <a:lvl1pPr>
              <a:defRPr/>
            </a:lvl1pPr>
          </a:lstStyle>
          <a:p>
            <a:pPr>
              <a:defRPr/>
            </a:pPr>
            <a:fld id="{211E9AFE-11B4-4CEC-A482-BBF03A95866B}" type="slidenum">
              <a:rPr lang="pt-BR" altLang="pt-BR"/>
              <a:pPr>
                <a:defRPr/>
              </a:pPr>
              <a:t>‹nº›</a:t>
            </a:fld>
            <a:endParaRPr lang="pt-BR" altLang="pt-BR"/>
          </a:p>
        </p:txBody>
      </p:sp>
    </p:spTree>
    <p:extLst>
      <p:ext uri="{BB962C8B-B14F-4D97-AF65-F5344CB8AC3E}">
        <p14:creationId xmlns:p14="http://schemas.microsoft.com/office/powerpoint/2010/main" val="2870127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DD4910F-7135-4C1F-ACB7-252C4117BAE7}"/>
              </a:ext>
            </a:extLst>
          </p:cNvPr>
          <p:cNvSpPr>
            <a:spLocks noGrp="1" noChangeArrowheads="1"/>
          </p:cNvSpPr>
          <p:nvPr>
            <p:ph type="title"/>
          </p:nvPr>
        </p:nvSpPr>
        <p:spPr bwMode="auto">
          <a:xfrm>
            <a:off x="2160588" y="3838575"/>
            <a:ext cx="24482425" cy="719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22974" tIns="211486" rIns="422974" bIns="211486" numCol="1" anchor="ctr" anchorCtr="0" compatLnSpc="1">
            <a:prstTxWarp prst="textNoShape">
              <a:avLst/>
            </a:prstTxWarp>
          </a:bodyPr>
          <a:lstStyle/>
          <a:p>
            <a:pPr lvl="0"/>
            <a:r>
              <a:rPr lang="pt-BR" altLang="pt-BR"/>
              <a:t>Clique para editar o estilo do título mestre</a:t>
            </a:r>
          </a:p>
        </p:txBody>
      </p:sp>
      <p:sp>
        <p:nvSpPr>
          <p:cNvPr id="1027" name="Rectangle 3">
            <a:extLst>
              <a:ext uri="{FF2B5EF4-FFF2-40B4-BE49-F238E27FC236}">
                <a16:creationId xmlns:a16="http://schemas.microsoft.com/office/drawing/2014/main" id="{0ECC0E00-B4BA-4525-9992-0C62932C8CEE}"/>
              </a:ext>
            </a:extLst>
          </p:cNvPr>
          <p:cNvSpPr>
            <a:spLocks noGrp="1" noChangeArrowheads="1"/>
          </p:cNvSpPr>
          <p:nvPr>
            <p:ph type="body" idx="1"/>
          </p:nvPr>
        </p:nvSpPr>
        <p:spPr bwMode="auto">
          <a:xfrm>
            <a:off x="2160588" y="12477750"/>
            <a:ext cx="24482425" cy="259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22974" tIns="211486" rIns="422974" bIns="211486"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1028" name="Rectangle 4">
            <a:extLst>
              <a:ext uri="{FF2B5EF4-FFF2-40B4-BE49-F238E27FC236}">
                <a16:creationId xmlns:a16="http://schemas.microsoft.com/office/drawing/2014/main" id="{89037E61-51DF-402C-AC12-7A9123DE44D4}"/>
              </a:ext>
            </a:extLst>
          </p:cNvPr>
          <p:cNvSpPr>
            <a:spLocks noGrp="1" noChangeArrowheads="1"/>
          </p:cNvSpPr>
          <p:nvPr>
            <p:ph type="dt" sz="half" idx="2"/>
          </p:nvPr>
        </p:nvSpPr>
        <p:spPr bwMode="auto">
          <a:xfrm>
            <a:off x="2160588" y="39357300"/>
            <a:ext cx="6000750" cy="2878138"/>
          </a:xfrm>
          <a:prstGeom prst="rect">
            <a:avLst/>
          </a:prstGeom>
          <a:noFill/>
          <a:ln>
            <a:noFill/>
          </a:ln>
          <a:effectLst/>
        </p:spPr>
        <p:txBody>
          <a:bodyPr vert="horz" wrap="square" lIns="422974" tIns="211486" rIns="422974" bIns="211486" numCol="1" anchor="t" anchorCtr="0" compatLnSpc="1">
            <a:prstTxWarp prst="textNoShape">
              <a:avLst/>
            </a:prstTxWarp>
          </a:bodyPr>
          <a:lstStyle>
            <a:lvl1pPr>
              <a:defRPr sz="6500">
                <a:latin typeface="Times New Roman"/>
                <a:ea typeface="+mn-ea"/>
                <a:cs typeface="+mn-cs"/>
              </a:defRPr>
            </a:lvl1pPr>
          </a:lstStyle>
          <a:p>
            <a:pPr>
              <a:defRPr/>
            </a:pPr>
            <a:endParaRPr lang="pt-BR"/>
          </a:p>
        </p:txBody>
      </p:sp>
      <p:sp>
        <p:nvSpPr>
          <p:cNvPr id="1029" name="Rectangle 5">
            <a:extLst>
              <a:ext uri="{FF2B5EF4-FFF2-40B4-BE49-F238E27FC236}">
                <a16:creationId xmlns:a16="http://schemas.microsoft.com/office/drawing/2014/main" id="{00DA0C9A-B913-41BE-BEF6-C9EEAE9FE5ED}"/>
              </a:ext>
            </a:extLst>
          </p:cNvPr>
          <p:cNvSpPr>
            <a:spLocks noGrp="1" noChangeArrowheads="1"/>
          </p:cNvSpPr>
          <p:nvPr>
            <p:ph type="ftr" sz="quarter" idx="3"/>
          </p:nvPr>
        </p:nvSpPr>
        <p:spPr bwMode="auto">
          <a:xfrm>
            <a:off x="9840913" y="39357300"/>
            <a:ext cx="9121775" cy="2878138"/>
          </a:xfrm>
          <a:prstGeom prst="rect">
            <a:avLst/>
          </a:prstGeom>
          <a:noFill/>
          <a:ln>
            <a:noFill/>
          </a:ln>
          <a:effectLst/>
        </p:spPr>
        <p:txBody>
          <a:bodyPr vert="horz" wrap="square" lIns="422974" tIns="211486" rIns="422974" bIns="211486" numCol="1" anchor="t" anchorCtr="0" compatLnSpc="1">
            <a:prstTxWarp prst="textNoShape">
              <a:avLst/>
            </a:prstTxWarp>
          </a:bodyPr>
          <a:lstStyle>
            <a:lvl1pPr algn="ctr">
              <a:defRPr sz="6500">
                <a:latin typeface="Times New Roman"/>
                <a:ea typeface="+mn-ea"/>
                <a:cs typeface="+mn-cs"/>
              </a:defRPr>
            </a:lvl1pPr>
          </a:lstStyle>
          <a:p>
            <a:pPr>
              <a:defRPr/>
            </a:pPr>
            <a:endParaRPr lang="pt-BR"/>
          </a:p>
        </p:txBody>
      </p:sp>
      <p:sp>
        <p:nvSpPr>
          <p:cNvPr id="1030" name="Rectangle 6">
            <a:extLst>
              <a:ext uri="{FF2B5EF4-FFF2-40B4-BE49-F238E27FC236}">
                <a16:creationId xmlns:a16="http://schemas.microsoft.com/office/drawing/2014/main" id="{B19B36F0-2F8C-4DF3-A93B-6FAEB4C462C5}"/>
              </a:ext>
            </a:extLst>
          </p:cNvPr>
          <p:cNvSpPr>
            <a:spLocks noGrp="1" noChangeArrowheads="1"/>
          </p:cNvSpPr>
          <p:nvPr>
            <p:ph type="sldNum" sz="quarter" idx="4"/>
          </p:nvPr>
        </p:nvSpPr>
        <p:spPr bwMode="auto">
          <a:xfrm>
            <a:off x="20642263" y="39357300"/>
            <a:ext cx="6000750" cy="2878138"/>
          </a:xfrm>
          <a:prstGeom prst="rect">
            <a:avLst/>
          </a:prstGeom>
          <a:noFill/>
          <a:ln>
            <a:noFill/>
          </a:ln>
          <a:effectLst/>
        </p:spPr>
        <p:txBody>
          <a:bodyPr vert="horz" wrap="square" lIns="422974" tIns="211486" rIns="422974" bIns="211486" numCol="1" anchor="t" anchorCtr="0" compatLnSpc="1">
            <a:prstTxWarp prst="textNoShape">
              <a:avLst/>
            </a:prstTxWarp>
          </a:bodyPr>
          <a:lstStyle>
            <a:lvl1pPr algn="r">
              <a:defRPr sz="6500">
                <a:ea typeface="ヒラギノ角ゴ Pro W3" panose="020B0300000000000000" pitchFamily="34" charset="-128"/>
              </a:defRPr>
            </a:lvl1pPr>
          </a:lstStyle>
          <a:p>
            <a:pPr>
              <a:defRPr/>
            </a:pPr>
            <a:fld id="{7D2C25F9-EE45-4163-8D75-F9AFDB3D8F6B}" type="slidenum">
              <a:rPr lang="pt-BR" altLang="pt-BR"/>
              <a:pPr>
                <a:defRPr/>
              </a:pPr>
              <a:t>‹nº›</a:t>
            </a:fld>
            <a:endParaRPr lang="pt-BR" alt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227513" rtl="0" eaLnBrk="0" fontAlgn="base" hangingPunct="0">
        <a:spcBef>
          <a:spcPct val="0"/>
        </a:spcBef>
        <a:spcAft>
          <a:spcPct val="0"/>
        </a:spcAft>
        <a:defRPr sz="20400">
          <a:solidFill>
            <a:schemeClr val="tx2"/>
          </a:solidFill>
          <a:latin typeface="+mj-lt"/>
          <a:ea typeface="ヒラギノ角ゴ Pro W3" charset="-128"/>
          <a:cs typeface="ヒラギノ角ゴ Pro W3" charset="-128"/>
        </a:defRPr>
      </a:lvl1pPr>
      <a:lvl2pPr algn="ctr" defTabSz="4227513" rtl="0" eaLnBrk="0" fontAlgn="base" hangingPunct="0">
        <a:spcBef>
          <a:spcPct val="0"/>
        </a:spcBef>
        <a:spcAft>
          <a:spcPct val="0"/>
        </a:spcAft>
        <a:defRPr sz="20400">
          <a:solidFill>
            <a:schemeClr val="tx2"/>
          </a:solidFill>
          <a:latin typeface="Times New Roman"/>
          <a:ea typeface="ヒラギノ角ゴ Pro W3" charset="-128"/>
          <a:cs typeface="ヒラギノ角ゴ Pro W3" charset="-128"/>
        </a:defRPr>
      </a:lvl2pPr>
      <a:lvl3pPr algn="ctr" defTabSz="4227513" rtl="0" eaLnBrk="0" fontAlgn="base" hangingPunct="0">
        <a:spcBef>
          <a:spcPct val="0"/>
        </a:spcBef>
        <a:spcAft>
          <a:spcPct val="0"/>
        </a:spcAft>
        <a:defRPr sz="20400">
          <a:solidFill>
            <a:schemeClr val="tx2"/>
          </a:solidFill>
          <a:latin typeface="Times New Roman"/>
          <a:ea typeface="ヒラギノ角ゴ Pro W3" charset="-128"/>
          <a:cs typeface="ヒラギノ角ゴ Pro W3" charset="-128"/>
        </a:defRPr>
      </a:lvl3pPr>
      <a:lvl4pPr algn="ctr" defTabSz="4227513" rtl="0" eaLnBrk="0" fontAlgn="base" hangingPunct="0">
        <a:spcBef>
          <a:spcPct val="0"/>
        </a:spcBef>
        <a:spcAft>
          <a:spcPct val="0"/>
        </a:spcAft>
        <a:defRPr sz="20400">
          <a:solidFill>
            <a:schemeClr val="tx2"/>
          </a:solidFill>
          <a:latin typeface="Times New Roman"/>
          <a:ea typeface="ヒラギノ角ゴ Pro W3" charset="-128"/>
          <a:cs typeface="ヒラギノ角ゴ Pro W3" charset="-128"/>
        </a:defRPr>
      </a:lvl4pPr>
      <a:lvl5pPr algn="ctr" defTabSz="4227513" rtl="0" eaLnBrk="0" fontAlgn="base" hangingPunct="0">
        <a:spcBef>
          <a:spcPct val="0"/>
        </a:spcBef>
        <a:spcAft>
          <a:spcPct val="0"/>
        </a:spcAft>
        <a:defRPr sz="20400">
          <a:solidFill>
            <a:schemeClr val="tx2"/>
          </a:solidFill>
          <a:latin typeface="Times New Roman"/>
          <a:ea typeface="ヒラギノ角ゴ Pro W3" charset="-128"/>
          <a:cs typeface="ヒラギノ角ゴ Pro W3" charset="-128"/>
        </a:defRPr>
      </a:lvl5pPr>
      <a:lvl6pPr marL="554081" algn="ctr" defTabSz="4228713" rtl="0" eaLnBrk="0" fontAlgn="base" hangingPunct="0">
        <a:spcBef>
          <a:spcPct val="0"/>
        </a:spcBef>
        <a:spcAft>
          <a:spcPct val="0"/>
        </a:spcAft>
        <a:defRPr sz="20400">
          <a:solidFill>
            <a:schemeClr val="tx2"/>
          </a:solidFill>
          <a:latin typeface="Times New Roman"/>
        </a:defRPr>
      </a:lvl6pPr>
      <a:lvl7pPr marL="1108161" algn="ctr" defTabSz="4228713" rtl="0" eaLnBrk="0" fontAlgn="base" hangingPunct="0">
        <a:spcBef>
          <a:spcPct val="0"/>
        </a:spcBef>
        <a:spcAft>
          <a:spcPct val="0"/>
        </a:spcAft>
        <a:defRPr sz="20400">
          <a:solidFill>
            <a:schemeClr val="tx2"/>
          </a:solidFill>
          <a:latin typeface="Times New Roman"/>
        </a:defRPr>
      </a:lvl7pPr>
      <a:lvl8pPr marL="1662242" algn="ctr" defTabSz="4228713" rtl="0" eaLnBrk="0" fontAlgn="base" hangingPunct="0">
        <a:spcBef>
          <a:spcPct val="0"/>
        </a:spcBef>
        <a:spcAft>
          <a:spcPct val="0"/>
        </a:spcAft>
        <a:defRPr sz="20400">
          <a:solidFill>
            <a:schemeClr val="tx2"/>
          </a:solidFill>
          <a:latin typeface="Times New Roman"/>
        </a:defRPr>
      </a:lvl8pPr>
      <a:lvl9pPr marL="2216323" algn="ctr" defTabSz="4228713" rtl="0" eaLnBrk="0" fontAlgn="base" hangingPunct="0">
        <a:spcBef>
          <a:spcPct val="0"/>
        </a:spcBef>
        <a:spcAft>
          <a:spcPct val="0"/>
        </a:spcAft>
        <a:defRPr sz="20400">
          <a:solidFill>
            <a:schemeClr val="tx2"/>
          </a:solidFill>
          <a:latin typeface="Times New Roman"/>
        </a:defRPr>
      </a:lvl9pPr>
    </p:titleStyle>
    <p:bodyStyle>
      <a:lvl1pPr marL="1584325" indent="-1584325" algn="l" defTabSz="4227513" rtl="0" eaLnBrk="0" fontAlgn="base" hangingPunct="0">
        <a:spcBef>
          <a:spcPct val="20000"/>
        </a:spcBef>
        <a:spcAft>
          <a:spcPct val="0"/>
        </a:spcAft>
        <a:buChar char="•"/>
        <a:defRPr sz="14900">
          <a:solidFill>
            <a:schemeClr val="tx1"/>
          </a:solidFill>
          <a:latin typeface="+mn-lt"/>
          <a:ea typeface="ヒラギノ角ゴ Pro W3" charset="-128"/>
          <a:cs typeface="ヒラギノ角ゴ Pro W3" charset="-128"/>
        </a:defRPr>
      </a:lvl1pPr>
      <a:lvl2pPr marL="3435350" indent="-1319213" algn="l" defTabSz="4227513" rtl="0" eaLnBrk="0" fontAlgn="base" hangingPunct="0">
        <a:spcBef>
          <a:spcPct val="20000"/>
        </a:spcBef>
        <a:spcAft>
          <a:spcPct val="0"/>
        </a:spcAft>
        <a:buChar char="–"/>
        <a:defRPr sz="13000">
          <a:solidFill>
            <a:schemeClr val="tx1"/>
          </a:solidFill>
          <a:latin typeface="+mn-lt"/>
          <a:ea typeface="ヒラギノ角ゴ Pro W3" charset="-128"/>
          <a:cs typeface="ヒラギノ角ゴ Pro W3" charset="0"/>
        </a:defRPr>
      </a:lvl2pPr>
      <a:lvl3pPr marL="5286375" indent="-1057275" algn="l" defTabSz="4227513" rtl="0" eaLnBrk="0" fontAlgn="base" hangingPunct="0">
        <a:spcBef>
          <a:spcPct val="20000"/>
        </a:spcBef>
        <a:spcAft>
          <a:spcPct val="0"/>
        </a:spcAft>
        <a:buChar char="•"/>
        <a:defRPr sz="11000">
          <a:solidFill>
            <a:schemeClr val="tx1"/>
          </a:solidFill>
          <a:latin typeface="+mn-lt"/>
          <a:ea typeface="ヒラギノ角ゴ Pro W3" charset="-128"/>
          <a:cs typeface="ヒラギノ角ゴ Pro W3" charset="0"/>
        </a:defRPr>
      </a:lvl3pPr>
      <a:lvl4pPr marL="7400925" indent="-1055688" algn="l" defTabSz="4227513" rtl="0" eaLnBrk="0" fontAlgn="base" hangingPunct="0">
        <a:spcBef>
          <a:spcPct val="20000"/>
        </a:spcBef>
        <a:spcAft>
          <a:spcPct val="0"/>
        </a:spcAft>
        <a:buChar char="–"/>
        <a:defRPr sz="9200">
          <a:solidFill>
            <a:schemeClr val="tx1"/>
          </a:solidFill>
          <a:latin typeface="+mn-lt"/>
          <a:ea typeface="ヒラギノ角ゴ Pro W3" charset="-128"/>
          <a:cs typeface="ヒラギノ角ゴ Pro W3" charset="0"/>
        </a:defRPr>
      </a:lvl4pPr>
      <a:lvl5pPr marL="9517063" indent="-1057275" algn="l" defTabSz="4227513" rtl="0" eaLnBrk="0" fontAlgn="base" hangingPunct="0">
        <a:spcBef>
          <a:spcPct val="20000"/>
        </a:spcBef>
        <a:spcAft>
          <a:spcPct val="0"/>
        </a:spcAft>
        <a:buChar char="»"/>
        <a:defRPr sz="9200">
          <a:solidFill>
            <a:schemeClr val="tx1"/>
          </a:solidFill>
          <a:latin typeface="+mn-lt"/>
          <a:ea typeface="ヒラギノ角ゴ Pro W3" charset="-128"/>
          <a:cs typeface="ヒラギノ角ゴ Pro W3" charset="0"/>
        </a:defRPr>
      </a:lvl5pPr>
      <a:lvl6pPr marL="10071571" indent="-1058140" algn="l" defTabSz="4228713" rtl="0" eaLnBrk="0" fontAlgn="base" hangingPunct="0">
        <a:spcBef>
          <a:spcPct val="20000"/>
        </a:spcBef>
        <a:spcAft>
          <a:spcPct val="0"/>
        </a:spcAft>
        <a:buChar char="»"/>
        <a:defRPr sz="9200">
          <a:solidFill>
            <a:schemeClr val="tx1"/>
          </a:solidFill>
          <a:latin typeface="+mn-lt"/>
        </a:defRPr>
      </a:lvl6pPr>
      <a:lvl7pPr marL="10625652" indent="-1058140" algn="l" defTabSz="4228713" rtl="0" eaLnBrk="0" fontAlgn="base" hangingPunct="0">
        <a:spcBef>
          <a:spcPct val="20000"/>
        </a:spcBef>
        <a:spcAft>
          <a:spcPct val="0"/>
        </a:spcAft>
        <a:buChar char="»"/>
        <a:defRPr sz="9200">
          <a:solidFill>
            <a:schemeClr val="tx1"/>
          </a:solidFill>
          <a:latin typeface="+mn-lt"/>
        </a:defRPr>
      </a:lvl7pPr>
      <a:lvl8pPr marL="11179733" indent="-1058140" algn="l" defTabSz="4228713" rtl="0" eaLnBrk="0" fontAlgn="base" hangingPunct="0">
        <a:spcBef>
          <a:spcPct val="20000"/>
        </a:spcBef>
        <a:spcAft>
          <a:spcPct val="0"/>
        </a:spcAft>
        <a:buChar char="»"/>
        <a:defRPr sz="9200">
          <a:solidFill>
            <a:schemeClr val="tx1"/>
          </a:solidFill>
          <a:latin typeface="+mn-lt"/>
        </a:defRPr>
      </a:lvl8pPr>
      <a:lvl9pPr marL="11733813" indent="-1058140" algn="l" defTabSz="4228713" rtl="0" eaLnBrk="0" fontAlgn="base" hangingPunct="0">
        <a:spcBef>
          <a:spcPct val="20000"/>
        </a:spcBef>
        <a:spcAft>
          <a:spcPct val="0"/>
        </a:spcAft>
        <a:buChar char="»"/>
        <a:defRPr sz="9200">
          <a:solidFill>
            <a:schemeClr val="tx1"/>
          </a:solidFill>
          <a:latin typeface="+mn-lt"/>
        </a:defRPr>
      </a:lvl9pPr>
    </p:bodyStyle>
    <p:otherStyle>
      <a:defPPr>
        <a:defRPr lang="pt-BR"/>
      </a:defPPr>
      <a:lvl1pPr marL="0" algn="l" defTabSz="1108161" rtl="0" eaLnBrk="1" latinLnBrk="0" hangingPunct="1">
        <a:defRPr sz="2200" kern="1200">
          <a:solidFill>
            <a:schemeClr val="tx1"/>
          </a:solidFill>
          <a:latin typeface="+mn-lt"/>
          <a:ea typeface="+mn-ea"/>
          <a:cs typeface="+mn-cs"/>
        </a:defRPr>
      </a:lvl1pPr>
      <a:lvl2pPr marL="554081" algn="l" defTabSz="1108161" rtl="0" eaLnBrk="1" latinLnBrk="0" hangingPunct="1">
        <a:defRPr sz="2200" kern="1200">
          <a:solidFill>
            <a:schemeClr val="tx1"/>
          </a:solidFill>
          <a:latin typeface="+mn-lt"/>
          <a:ea typeface="+mn-ea"/>
          <a:cs typeface="+mn-cs"/>
        </a:defRPr>
      </a:lvl2pPr>
      <a:lvl3pPr marL="1108161" algn="l" defTabSz="1108161" rtl="0" eaLnBrk="1" latinLnBrk="0" hangingPunct="1">
        <a:defRPr sz="2200" kern="1200">
          <a:solidFill>
            <a:schemeClr val="tx1"/>
          </a:solidFill>
          <a:latin typeface="+mn-lt"/>
          <a:ea typeface="+mn-ea"/>
          <a:cs typeface="+mn-cs"/>
        </a:defRPr>
      </a:lvl3pPr>
      <a:lvl4pPr marL="1662242" algn="l" defTabSz="1108161" rtl="0" eaLnBrk="1" latinLnBrk="0" hangingPunct="1">
        <a:defRPr sz="2200" kern="1200">
          <a:solidFill>
            <a:schemeClr val="tx1"/>
          </a:solidFill>
          <a:latin typeface="+mn-lt"/>
          <a:ea typeface="+mn-ea"/>
          <a:cs typeface="+mn-cs"/>
        </a:defRPr>
      </a:lvl4pPr>
      <a:lvl5pPr marL="2216323" algn="l" defTabSz="1108161" rtl="0" eaLnBrk="1" latinLnBrk="0" hangingPunct="1">
        <a:defRPr sz="2200" kern="1200">
          <a:solidFill>
            <a:schemeClr val="tx1"/>
          </a:solidFill>
          <a:latin typeface="+mn-lt"/>
          <a:ea typeface="+mn-ea"/>
          <a:cs typeface="+mn-cs"/>
        </a:defRPr>
      </a:lvl5pPr>
      <a:lvl6pPr marL="2770403" algn="l" defTabSz="1108161" rtl="0" eaLnBrk="1" latinLnBrk="0" hangingPunct="1">
        <a:defRPr sz="2200" kern="1200">
          <a:solidFill>
            <a:schemeClr val="tx1"/>
          </a:solidFill>
          <a:latin typeface="+mn-lt"/>
          <a:ea typeface="+mn-ea"/>
          <a:cs typeface="+mn-cs"/>
        </a:defRPr>
      </a:lvl6pPr>
      <a:lvl7pPr marL="3324484" algn="l" defTabSz="1108161" rtl="0" eaLnBrk="1" latinLnBrk="0" hangingPunct="1">
        <a:defRPr sz="2200" kern="1200">
          <a:solidFill>
            <a:schemeClr val="tx1"/>
          </a:solidFill>
          <a:latin typeface="+mn-lt"/>
          <a:ea typeface="+mn-ea"/>
          <a:cs typeface="+mn-cs"/>
        </a:defRPr>
      </a:lvl7pPr>
      <a:lvl8pPr marL="3878565" algn="l" defTabSz="1108161" rtl="0" eaLnBrk="1" latinLnBrk="0" hangingPunct="1">
        <a:defRPr sz="2200" kern="1200">
          <a:solidFill>
            <a:schemeClr val="tx1"/>
          </a:solidFill>
          <a:latin typeface="+mn-lt"/>
          <a:ea typeface="+mn-ea"/>
          <a:cs typeface="+mn-cs"/>
        </a:defRPr>
      </a:lvl8pPr>
      <a:lvl9pPr marL="4432645" algn="l" defTabSz="1108161" rtl="0" eaLnBrk="1" latinLnBrk="0" hangingPunct="1">
        <a:defRPr sz="2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uniflbispo@fei.edu.br" TargetMode="External"/><Relationship Id="rId13" Type="http://schemas.openxmlformats.org/officeDocument/2006/relationships/image" Target="../media/image6.png"/><Relationship Id="rId18" Type="http://schemas.openxmlformats.org/officeDocument/2006/relationships/image" Target="../media/image11.png"/><Relationship Id="rId3" Type="http://schemas.openxmlformats.org/officeDocument/2006/relationships/image" Target="../media/image1.jpeg"/><Relationship Id="rId7" Type="http://schemas.openxmlformats.org/officeDocument/2006/relationships/hyperlink" Target="mailto:kelvin.mozart@live.com" TargetMode="External"/><Relationship Id="rId12" Type="http://schemas.openxmlformats.org/officeDocument/2006/relationships/image" Target="../media/image5.png"/><Relationship Id="rId17" Type="http://schemas.openxmlformats.org/officeDocument/2006/relationships/image" Target="../media/image10.png"/><Relationship Id="rId2" Type="http://schemas.openxmlformats.org/officeDocument/2006/relationships/notesSlide" Target="../notesSlides/notesSlide1.xml"/><Relationship Id="rId16"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hyperlink" Target="mailto:unifgspinardi@fei.edu.br" TargetMode="External"/><Relationship Id="rId11" Type="http://schemas.openxmlformats.org/officeDocument/2006/relationships/image" Target="../media/image4.png"/><Relationship Id="rId5" Type="http://schemas.openxmlformats.org/officeDocument/2006/relationships/image" Target="../media/image3.png"/><Relationship Id="rId15" Type="http://schemas.openxmlformats.org/officeDocument/2006/relationships/image" Target="../media/image8.png"/><Relationship Id="rId10" Type="http://schemas.openxmlformats.org/officeDocument/2006/relationships/hyperlink" Target="mailto:psergio@fei.edu.br" TargetMode="External"/><Relationship Id="rId4" Type="http://schemas.openxmlformats.org/officeDocument/2006/relationships/image" Target="../media/image2.png"/><Relationship Id="rId9" Type="http://schemas.openxmlformats.org/officeDocument/2006/relationships/hyperlink" Target="mailto:vitormilani2@gmail.com" TargetMode="External"/><Relationship Id="rId1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Line 33">
            <a:extLst>
              <a:ext uri="{FF2B5EF4-FFF2-40B4-BE49-F238E27FC236}">
                <a16:creationId xmlns:a16="http://schemas.microsoft.com/office/drawing/2014/main" id="{737BD2FD-F49C-4559-8598-D6D1020136C9}"/>
              </a:ext>
            </a:extLst>
          </p:cNvPr>
          <p:cNvSpPr>
            <a:spLocks noChangeShapeType="1"/>
          </p:cNvSpPr>
          <p:nvPr/>
        </p:nvSpPr>
        <p:spPr bwMode="auto">
          <a:xfrm>
            <a:off x="12444" y="8564563"/>
            <a:ext cx="28803600" cy="0"/>
          </a:xfrm>
          <a:prstGeom prst="line">
            <a:avLst/>
          </a:prstGeom>
          <a:noFill/>
          <a:ln w="127000">
            <a:solidFill>
              <a:srgbClr val="101D61"/>
            </a:solidFill>
            <a:round/>
            <a:headEnd/>
            <a:tailEnd/>
          </a:ln>
          <a:extLst>
            <a:ext uri="{909E8E84-426E-40DD-AFC4-6F175D3DCCD1}">
              <a14:hiddenFill xmlns:a14="http://schemas.microsoft.com/office/drawing/2010/main">
                <a:noFill/>
              </a14:hiddenFill>
            </a:ext>
          </a:extLst>
        </p:spPr>
        <p:txBody>
          <a:bodyPr lIns="110816" tIns="55408" rIns="110816" bIns="55408"/>
          <a:lstStyle/>
          <a:p>
            <a:endParaRPr lang="pt-BR"/>
          </a:p>
        </p:txBody>
      </p:sp>
      <p:sp>
        <p:nvSpPr>
          <p:cNvPr id="24" name="Round Same Side Corner Rectangle 23">
            <a:extLst>
              <a:ext uri="{FF2B5EF4-FFF2-40B4-BE49-F238E27FC236}">
                <a16:creationId xmlns:a16="http://schemas.microsoft.com/office/drawing/2014/main" id="{9C425E69-BF8C-41A7-BE6E-EE27D047609F}"/>
              </a:ext>
            </a:extLst>
          </p:cNvPr>
          <p:cNvSpPr/>
          <p:nvPr/>
        </p:nvSpPr>
        <p:spPr bwMode="auto">
          <a:xfrm rot="5400000">
            <a:off x="9469309" y="-9049543"/>
            <a:ext cx="1741487" cy="20739100"/>
          </a:xfrm>
          <a:prstGeom prst="round2SameRect">
            <a:avLst/>
          </a:prstGeom>
          <a:solidFill>
            <a:srgbClr val="101D61"/>
          </a:solidFill>
          <a:ln w="9525" cap="flat" cmpd="sng" algn="ctr">
            <a:noFill/>
            <a:prstDash val="solid"/>
            <a:round/>
            <a:headEnd type="none" w="med" len="med"/>
            <a:tailEnd type="none" w="med" len="med"/>
          </a:ln>
          <a:effectLst/>
        </p:spPr>
        <p:txBody>
          <a:bodyPr/>
          <a:lstStyle/>
          <a:p>
            <a:pPr>
              <a:defRPr/>
            </a:pPr>
            <a:endParaRPr lang="pt-BR" sz="2400">
              <a:latin typeface="Times New Roman"/>
              <a:cs typeface="ヒラギノ角ゴ Pro W3" charset="-128"/>
            </a:endParaRPr>
          </a:p>
        </p:txBody>
      </p:sp>
      <p:sp>
        <p:nvSpPr>
          <p:cNvPr id="4100" name="TextBox 10">
            <a:extLst>
              <a:ext uri="{FF2B5EF4-FFF2-40B4-BE49-F238E27FC236}">
                <a16:creationId xmlns:a16="http://schemas.microsoft.com/office/drawing/2014/main" id="{BD01DBEE-C575-49E6-8644-CC69147C7805}"/>
              </a:ext>
            </a:extLst>
          </p:cNvPr>
          <p:cNvSpPr txBox="1">
            <a:spLocks noChangeArrowheads="1"/>
          </p:cNvSpPr>
          <p:nvPr/>
        </p:nvSpPr>
        <p:spPr bwMode="auto">
          <a:xfrm>
            <a:off x="1800225" y="787400"/>
            <a:ext cx="16562388"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pt-BR" altLang="pt-BR" sz="6600" b="1">
                <a:solidFill>
                  <a:schemeClr val="bg1"/>
                </a:solidFill>
                <a:latin typeface="Arial" panose="020B0604020202020204" pitchFamily="34" charset="0"/>
              </a:rPr>
              <a:t>CIÊNCIA DA COMPUTAÇÃO</a:t>
            </a:r>
          </a:p>
        </p:txBody>
      </p:sp>
      <p:pic>
        <p:nvPicPr>
          <p:cNvPr id="4101" name="Imagem 4" descr="Uma imagem contendo jogador, televisão, monitor, escuro&#10;&#10;Descrição gerada automaticamente">
            <a:extLst>
              <a:ext uri="{FF2B5EF4-FFF2-40B4-BE49-F238E27FC236}">
                <a16:creationId xmlns:a16="http://schemas.microsoft.com/office/drawing/2014/main" id="{2A55A220-07EB-486B-898B-9FC52197680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498" y="38869857"/>
            <a:ext cx="28871087" cy="4481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Imagem 6" descr="Texto, Logotipo&#10;&#10;Descrição gerada automaticamente">
            <a:extLst>
              <a:ext uri="{FF2B5EF4-FFF2-40B4-BE49-F238E27FC236}">
                <a16:creationId xmlns:a16="http://schemas.microsoft.com/office/drawing/2014/main" id="{47CBACD1-56E1-490D-80F2-E840137AA3C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39488" y="39708138"/>
            <a:ext cx="3092450" cy="279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Imagem 4" descr="Uma imagem contendo desenho, relógio, placa&#10;&#10;Descrição gerada automaticamente">
            <a:extLst>
              <a:ext uri="{FF2B5EF4-FFF2-40B4-BE49-F238E27FC236}">
                <a16:creationId xmlns:a16="http://schemas.microsoft.com/office/drawing/2014/main" id="{274C9909-76A9-47C5-AE7F-0F1290DB43F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04900" y="39816088"/>
            <a:ext cx="8943975" cy="273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4" name="Text Box 11">
            <a:extLst>
              <a:ext uri="{FF2B5EF4-FFF2-40B4-BE49-F238E27FC236}">
                <a16:creationId xmlns:a16="http://schemas.microsoft.com/office/drawing/2014/main" id="{A2F4C972-5D07-4C35-AD45-85854F1554E5}"/>
              </a:ext>
            </a:extLst>
          </p:cNvPr>
          <p:cNvSpPr txBox="1">
            <a:spLocks noChangeArrowheads="1"/>
          </p:cNvSpPr>
          <p:nvPr/>
        </p:nvSpPr>
        <p:spPr bwMode="auto">
          <a:xfrm>
            <a:off x="12701" y="2754315"/>
            <a:ext cx="28803600" cy="232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500" tIns="52250" rIns="104500" bIns="52250">
            <a:spAutoFit/>
          </a:bodyPr>
          <a:lstStyle>
            <a:lvl1pPr defTabSz="1044575">
              <a:defRPr sz="2900">
                <a:solidFill>
                  <a:schemeClr val="tx1"/>
                </a:solidFill>
                <a:latin typeface="Times New Roman" panose="02020603050405020304" pitchFamily="18" charset="0"/>
                <a:ea typeface="ヒラギノ角ゴ Pro W3" panose="020B0300000000000000" charset="-128"/>
              </a:defRPr>
            </a:lvl1pPr>
            <a:lvl2pPr marL="742950" indent="-285750" defTabSz="1044575">
              <a:defRPr sz="2900">
                <a:solidFill>
                  <a:schemeClr val="tx1"/>
                </a:solidFill>
                <a:latin typeface="Times New Roman" panose="02020603050405020304" pitchFamily="18" charset="0"/>
                <a:ea typeface="ヒラギノ角ゴ Pro W3" panose="020B0300000000000000" charset="-128"/>
              </a:defRPr>
            </a:lvl2pPr>
            <a:lvl3pPr marL="1143000" indent="-228600" defTabSz="1044575">
              <a:defRPr sz="2900">
                <a:solidFill>
                  <a:schemeClr val="tx1"/>
                </a:solidFill>
                <a:latin typeface="Times New Roman" panose="02020603050405020304" pitchFamily="18" charset="0"/>
                <a:ea typeface="ヒラギノ角ゴ Pro W3" panose="020B0300000000000000" charset="-128"/>
              </a:defRPr>
            </a:lvl3pPr>
            <a:lvl4pPr marL="1600200" indent="-228600" defTabSz="1044575">
              <a:defRPr sz="2900">
                <a:solidFill>
                  <a:schemeClr val="tx1"/>
                </a:solidFill>
                <a:latin typeface="Times New Roman" panose="02020603050405020304" pitchFamily="18" charset="0"/>
                <a:ea typeface="ヒラギノ角ゴ Pro W3" panose="020B0300000000000000" charset="-128"/>
              </a:defRPr>
            </a:lvl4pPr>
            <a:lvl5pPr marL="2057400" indent="-228600" defTabSz="1044575">
              <a:defRPr sz="2900">
                <a:solidFill>
                  <a:schemeClr val="tx1"/>
                </a:solidFill>
                <a:latin typeface="Times New Roman" panose="02020603050405020304" pitchFamily="18" charset="0"/>
                <a:ea typeface="ヒラギノ角ゴ Pro W3" panose="020B0300000000000000" charset="-128"/>
              </a:defRPr>
            </a:lvl5pPr>
            <a:lvl6pPr marL="2514600" indent="-228600" defTabSz="1044575"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6pPr>
            <a:lvl7pPr marL="2971800" indent="-228600" defTabSz="1044575"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7pPr>
            <a:lvl8pPr marL="3429000" indent="-228600" defTabSz="1044575"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8pPr>
            <a:lvl9pPr marL="3886200" indent="-228600" defTabSz="1044575"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9pPr>
          </a:lstStyle>
          <a:p>
            <a:pPr algn="ctr"/>
            <a:r>
              <a:rPr lang="pt-BR" altLang="pt-BR" sz="7200" dirty="0">
                <a:solidFill>
                  <a:srgbClr val="0070C0"/>
                </a:solidFill>
                <a:latin typeface="Arial" panose="020B0604020202020204" pitchFamily="34" charset="0"/>
                <a:cs typeface="Arial" panose="020B0604020202020204" pitchFamily="34" charset="0"/>
              </a:rPr>
              <a:t>Metodologia para Prevenção e Predição de Quedas de Pacientes Internados em Ambientes Hospitalares</a:t>
            </a:r>
            <a:endParaRPr lang="pt-BR" altLang="pt-BR" sz="8800" b="1" dirty="0">
              <a:solidFill>
                <a:srgbClr val="0076B7"/>
              </a:solidFill>
              <a:latin typeface="Arial" panose="020B0604020202020204" pitchFamily="34" charset="0"/>
            </a:endParaRPr>
          </a:p>
        </p:txBody>
      </p:sp>
      <p:sp>
        <p:nvSpPr>
          <p:cNvPr id="4105" name="Text Box 12">
            <a:extLst>
              <a:ext uri="{FF2B5EF4-FFF2-40B4-BE49-F238E27FC236}">
                <a16:creationId xmlns:a16="http://schemas.microsoft.com/office/drawing/2014/main" id="{384905FF-8D71-41B6-ABC9-1E93A6899D56}"/>
              </a:ext>
            </a:extLst>
          </p:cNvPr>
          <p:cNvSpPr txBox="1">
            <a:spLocks noChangeArrowheads="1"/>
          </p:cNvSpPr>
          <p:nvPr/>
        </p:nvSpPr>
        <p:spPr bwMode="auto">
          <a:xfrm>
            <a:off x="49213" y="5803900"/>
            <a:ext cx="28803600" cy="2075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500" tIns="52250" rIns="104500" bIns="52250">
            <a:spAutoFit/>
          </a:bodyPr>
          <a:lstStyle>
            <a:lvl1pPr defTabSz="1044575">
              <a:defRPr sz="2900">
                <a:solidFill>
                  <a:schemeClr val="tx1"/>
                </a:solidFill>
                <a:latin typeface="Times New Roman" panose="02020603050405020304" pitchFamily="18" charset="0"/>
                <a:ea typeface="ヒラギノ角ゴ Pro W3" panose="020B0300000000000000" charset="-128"/>
              </a:defRPr>
            </a:lvl1pPr>
            <a:lvl2pPr marL="742950" indent="-285750" defTabSz="1044575">
              <a:defRPr sz="2900">
                <a:solidFill>
                  <a:schemeClr val="tx1"/>
                </a:solidFill>
                <a:latin typeface="Times New Roman" panose="02020603050405020304" pitchFamily="18" charset="0"/>
                <a:ea typeface="ヒラギノ角ゴ Pro W3" panose="020B0300000000000000" charset="-128"/>
              </a:defRPr>
            </a:lvl2pPr>
            <a:lvl3pPr marL="1143000" indent="-228600" defTabSz="1044575">
              <a:defRPr sz="2900">
                <a:solidFill>
                  <a:schemeClr val="tx1"/>
                </a:solidFill>
                <a:latin typeface="Times New Roman" panose="02020603050405020304" pitchFamily="18" charset="0"/>
                <a:ea typeface="ヒラギノ角ゴ Pro W3" panose="020B0300000000000000" charset="-128"/>
              </a:defRPr>
            </a:lvl3pPr>
            <a:lvl4pPr marL="1600200" indent="-228600" defTabSz="1044575">
              <a:defRPr sz="2900">
                <a:solidFill>
                  <a:schemeClr val="tx1"/>
                </a:solidFill>
                <a:latin typeface="Times New Roman" panose="02020603050405020304" pitchFamily="18" charset="0"/>
                <a:ea typeface="ヒラギノ角ゴ Pro W3" panose="020B0300000000000000" charset="-128"/>
              </a:defRPr>
            </a:lvl4pPr>
            <a:lvl5pPr marL="2057400" indent="-228600" defTabSz="1044575">
              <a:defRPr sz="2900">
                <a:solidFill>
                  <a:schemeClr val="tx1"/>
                </a:solidFill>
                <a:latin typeface="Times New Roman" panose="02020603050405020304" pitchFamily="18" charset="0"/>
                <a:ea typeface="ヒラギノ角ゴ Pro W3" panose="020B0300000000000000" charset="-128"/>
              </a:defRPr>
            </a:lvl5pPr>
            <a:lvl6pPr marL="2514600" indent="-228600" defTabSz="1044575"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6pPr>
            <a:lvl7pPr marL="2971800" indent="-228600" defTabSz="1044575"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7pPr>
            <a:lvl8pPr marL="3429000" indent="-228600" defTabSz="1044575"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8pPr>
            <a:lvl9pPr marL="3886200" indent="-228600" defTabSz="1044575"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9pPr>
          </a:lstStyle>
          <a:p>
            <a:pPr algn="ctr">
              <a:spcBef>
                <a:spcPts val="600"/>
              </a:spcBef>
            </a:pPr>
            <a:r>
              <a:rPr lang="pt-BR" altLang="pt-BR" sz="4100" b="1" dirty="0">
                <a:solidFill>
                  <a:srgbClr val="0076B7"/>
                </a:solidFill>
                <a:latin typeface="Arial" panose="020B0604020202020204" pitchFamily="34" charset="0"/>
              </a:rPr>
              <a:t>Alunos:</a:t>
            </a:r>
            <a:r>
              <a:rPr lang="pt-BR" altLang="pt-BR" sz="4100" dirty="0">
                <a:solidFill>
                  <a:srgbClr val="0076B7"/>
                </a:solidFill>
                <a:latin typeface="Arial" panose="020B0604020202020204" pitchFamily="34" charset="0"/>
              </a:rPr>
              <a:t> </a:t>
            </a:r>
            <a:r>
              <a:rPr lang="pt-BR" altLang="pt-BR" sz="4100" dirty="0">
                <a:latin typeface="Arial" panose="020B0604020202020204" pitchFamily="34" charset="0"/>
                <a:cs typeface="Arial" panose="020B0604020202020204" pitchFamily="34" charset="0"/>
              </a:rPr>
              <a:t>Gabriel P. de Souza Spinardi, </a:t>
            </a:r>
            <a:r>
              <a:rPr lang="pt-BR" altLang="pt-BR" sz="4100" dirty="0">
                <a:latin typeface="Arial" panose="020B0604020202020204" pitchFamily="34" charset="0"/>
              </a:rPr>
              <a:t>Kelvin Mozart de Paula, Lucas Eduardo da Silva Bispo e Victor de Moraes Milani (</a:t>
            </a:r>
            <a:r>
              <a:rPr lang="pt-BR" altLang="pt-BR" sz="4100" u="sng" dirty="0">
                <a:solidFill>
                  <a:schemeClr val="tx2"/>
                </a:solidFill>
                <a:latin typeface="Arial" panose="020B0604020202020204" pitchFamily="34" charset="0"/>
                <a:hlinkClick r:id="rId6">
                  <a:extLst>
                    <a:ext uri="{A12FA001-AC4F-418D-AE19-62706E023703}">
                      <ahyp:hlinkClr xmlns:ahyp="http://schemas.microsoft.com/office/drawing/2018/hyperlinkcolor" val="tx"/>
                    </a:ext>
                  </a:extLst>
                </a:hlinkClick>
              </a:rPr>
              <a:t>unifgspinardi@fei.edu.br</a:t>
            </a:r>
            <a:r>
              <a:rPr lang="pt-BR" altLang="pt-BR" sz="4100" dirty="0">
                <a:latin typeface="Arial" panose="020B0604020202020204" pitchFamily="34" charset="0"/>
              </a:rPr>
              <a:t>, </a:t>
            </a:r>
            <a:r>
              <a:rPr lang="pt-BR" altLang="pt-BR" sz="4100" dirty="0">
                <a:solidFill>
                  <a:schemeClr val="tx2"/>
                </a:solidFill>
                <a:latin typeface="Arial" panose="020B0604020202020204" pitchFamily="34" charset="0"/>
                <a:hlinkClick r:id="rId7">
                  <a:extLst>
                    <a:ext uri="{A12FA001-AC4F-418D-AE19-62706E023703}">
                      <ahyp:hlinkClr xmlns:ahyp="http://schemas.microsoft.com/office/drawing/2018/hyperlinkcolor" val="tx"/>
                    </a:ext>
                  </a:extLst>
                </a:hlinkClick>
              </a:rPr>
              <a:t>kelvin.mozart@live.com</a:t>
            </a:r>
            <a:r>
              <a:rPr lang="pt-BR" altLang="pt-BR" sz="4100" dirty="0">
                <a:latin typeface="Arial" panose="020B0604020202020204" pitchFamily="34" charset="0"/>
              </a:rPr>
              <a:t>, </a:t>
            </a:r>
            <a:r>
              <a:rPr lang="pt-BR" altLang="pt-BR" sz="4100" dirty="0">
                <a:solidFill>
                  <a:schemeClr val="tx2"/>
                </a:solidFill>
                <a:latin typeface="Arial" panose="020B0604020202020204" pitchFamily="34" charset="0"/>
                <a:hlinkClick r:id="rId8">
                  <a:extLst>
                    <a:ext uri="{A12FA001-AC4F-418D-AE19-62706E023703}">
                      <ahyp:hlinkClr xmlns:ahyp="http://schemas.microsoft.com/office/drawing/2018/hyperlinkcolor" val="tx"/>
                    </a:ext>
                  </a:extLst>
                </a:hlinkClick>
              </a:rPr>
              <a:t>uniflbispo@fei.edu.br</a:t>
            </a:r>
            <a:r>
              <a:rPr lang="pt-BR" altLang="pt-BR" sz="4100" dirty="0">
                <a:latin typeface="Arial" panose="020B0604020202020204" pitchFamily="34" charset="0"/>
              </a:rPr>
              <a:t>, </a:t>
            </a:r>
            <a:r>
              <a:rPr lang="pt-BR" altLang="pt-BR" sz="4100" dirty="0">
                <a:solidFill>
                  <a:schemeClr val="tx2"/>
                </a:solidFill>
                <a:latin typeface="Arial" panose="020B0604020202020204" pitchFamily="34" charset="0"/>
                <a:hlinkClick r:id="rId9">
                  <a:extLst>
                    <a:ext uri="{A12FA001-AC4F-418D-AE19-62706E023703}">
                      <ahyp:hlinkClr xmlns:ahyp="http://schemas.microsoft.com/office/drawing/2018/hyperlinkcolor" val="tx"/>
                    </a:ext>
                  </a:extLst>
                </a:hlinkClick>
              </a:rPr>
              <a:t>vitormilani2@gmail.com</a:t>
            </a:r>
            <a:r>
              <a:rPr lang="pt-BR" altLang="pt-BR" sz="4100" dirty="0">
                <a:latin typeface="Arial" panose="020B0604020202020204" pitchFamily="34" charset="0"/>
              </a:rPr>
              <a:t>)</a:t>
            </a:r>
          </a:p>
          <a:p>
            <a:pPr algn="ctr">
              <a:spcBef>
                <a:spcPts val="600"/>
              </a:spcBef>
            </a:pPr>
            <a:r>
              <a:rPr lang="pt-BR" altLang="pt-BR" sz="4100" b="1" dirty="0">
                <a:solidFill>
                  <a:srgbClr val="0076B7"/>
                </a:solidFill>
                <a:latin typeface="Arial" panose="020B0604020202020204" pitchFamily="34" charset="0"/>
              </a:rPr>
              <a:t>Orientador:</a:t>
            </a:r>
            <a:r>
              <a:rPr lang="pt-BR" altLang="pt-BR" sz="4100" dirty="0">
                <a:solidFill>
                  <a:srgbClr val="0076B7"/>
                </a:solidFill>
                <a:latin typeface="Arial" panose="020B0604020202020204" pitchFamily="34" charset="0"/>
              </a:rPr>
              <a:t> </a:t>
            </a:r>
            <a:r>
              <a:rPr lang="pt-BR" altLang="pt-BR" sz="4100" dirty="0">
                <a:latin typeface="Arial" panose="020B0604020202020204" pitchFamily="34" charset="0"/>
              </a:rPr>
              <a:t>Prof. Dr. </a:t>
            </a:r>
            <a:r>
              <a:rPr lang="pt-BR" altLang="pt-BR" sz="4100" dirty="0">
                <a:latin typeface="Arial" panose="020B0604020202020204" pitchFamily="34" charset="0"/>
                <a:cs typeface="Arial" panose="020B0604020202020204" pitchFamily="34" charset="0"/>
              </a:rPr>
              <a:t>Paulo Sérgio Silva Rodrigues </a:t>
            </a:r>
            <a:r>
              <a:rPr lang="pt-BR" altLang="pt-BR" sz="4100" dirty="0">
                <a:latin typeface="Arial" panose="020B0604020202020204" pitchFamily="34" charset="0"/>
              </a:rPr>
              <a:t>(</a:t>
            </a:r>
            <a:r>
              <a:rPr lang="pt-BR" altLang="pt-BR" sz="4100" dirty="0">
                <a:solidFill>
                  <a:schemeClr val="tx2"/>
                </a:solidFill>
                <a:latin typeface="Arial" panose="020B0604020202020204" pitchFamily="34" charset="0"/>
                <a:hlinkClick r:id="rId10">
                  <a:extLst>
                    <a:ext uri="{A12FA001-AC4F-418D-AE19-62706E023703}">
                      <ahyp:hlinkClr xmlns:ahyp="http://schemas.microsoft.com/office/drawing/2018/hyperlinkcolor" val="tx"/>
                    </a:ext>
                  </a:extLst>
                </a:hlinkClick>
              </a:rPr>
              <a:t>psergio@fei.edu.br</a:t>
            </a:r>
            <a:r>
              <a:rPr lang="pt-BR" altLang="pt-BR" sz="4100" dirty="0">
                <a:latin typeface="Arial" panose="020B0604020202020204" pitchFamily="34" charset="0"/>
              </a:rPr>
              <a:t>)</a:t>
            </a:r>
            <a:endParaRPr lang="pt-BR" altLang="pt-BR" sz="4100" dirty="0">
              <a:solidFill>
                <a:srgbClr val="0099CC"/>
              </a:solidFill>
              <a:latin typeface="Arial" panose="020B0604020202020204" pitchFamily="34" charset="0"/>
            </a:endParaRPr>
          </a:p>
        </p:txBody>
      </p:sp>
      <p:sp>
        <p:nvSpPr>
          <p:cNvPr id="4106" name="CaixaDeTexto 1">
            <a:extLst>
              <a:ext uri="{FF2B5EF4-FFF2-40B4-BE49-F238E27FC236}">
                <a16:creationId xmlns:a16="http://schemas.microsoft.com/office/drawing/2014/main" id="{7CB8E3AD-6D55-4872-AB0D-9DE495A03E89}"/>
              </a:ext>
            </a:extLst>
          </p:cNvPr>
          <p:cNvSpPr txBox="1">
            <a:spLocks noChangeArrowheads="1"/>
          </p:cNvSpPr>
          <p:nvPr/>
        </p:nvSpPr>
        <p:spPr bwMode="auto">
          <a:xfrm>
            <a:off x="409574" y="9029201"/>
            <a:ext cx="10188575" cy="17635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pt-BR" altLang="pt-BR" sz="3000" b="1" dirty="0">
                <a:latin typeface="Arial" panose="020B0604020202020204" pitchFamily="34" charset="0"/>
                <a:cs typeface="Arial" panose="020B0604020202020204" pitchFamily="34" charset="0"/>
              </a:rPr>
              <a:t>Resumo: </a:t>
            </a:r>
            <a:r>
              <a:rPr lang="pt-BR" altLang="pt-BR" sz="3000" dirty="0">
                <a:latin typeface="Arial" panose="020B0604020202020204" pitchFamily="34" charset="0"/>
                <a:cs typeface="Arial" panose="020B0604020202020204" pitchFamily="34" charset="0"/>
              </a:rPr>
              <a:t>O monitoramento de pacientes em estado de internação em ambientes hospitalares é fundamental para que o paciente, seja da rede pública ou privada, tenha o atendimento básico necessário para sua rápida recuperação. O uso de tecnologias baratas e de fácil programação, como câmeras, modelo bayesiano para probabilidades e esqueletização para o corpo humano, pode ser atrativo para modernizar a estrutura de monitoração presente em hospitais e clínicas de reabilitação física, cruzando informações médicas já conhecidas com análise de cenas utilizando visão computacional, de modo a não apenas possibilitar um monitoramento de ações básicas do paciente, mas também realizar uma verificação de seus movimentos para definir um perfil comum e prevenir quedas nestes ambientes. Assim, neste trabalho foi proposto um novo método capaz de entender um padrão de possíveis quedas, utilizando modelo bayesiano na probabilidade de uma queda, analisando as informações disponíveis pelo hospital dos seus pacientes e identificando movimentos de  posturas através de 17 pontos do esqueleto humano. Como resultado, foi possível estimar a probabilidade de risco de queda de pacientes que já possuíam algum histórico de queda, tendo casos onde o nível de assertividade de predição pôde chegar até 90,7%, conforme o movimento que está sendo realizado. Foram também gerados dados gráficos importantes capazes de identificar o movimento que está sendo realizado, utilizando ferramentas de detecção de pontos-chave semânticos do corpo humano, obtendo uma precisão de até 83,0% no nível de detecção. No final, pôde-se correlacionar os resultados das imagens com os cálculos de probabilidades e estimar quais foram os movimentos mais propensos a aumentar o risco de queda, como no caso do </a:t>
            </a:r>
            <a:r>
              <a:rPr lang="pt-BR" sz="3000" dirty="0">
                <a:latin typeface="Arial"/>
                <a:ea typeface="ヒラギノ角ゴ Pro W3"/>
                <a:cs typeface="Arial"/>
              </a:rPr>
              <a:t>cálculo da média com valores relacionados aos pacientes, como: idade, sexo e ferimento depois da queda</a:t>
            </a:r>
            <a:r>
              <a:rPr lang="pt-BR" sz="3000" dirty="0">
                <a:latin typeface="Arial" panose="020B0604020202020204" pitchFamily="34" charset="0"/>
                <a:ea typeface="ヒラギノ角ゴ Pro W3"/>
                <a:cs typeface="Arial" panose="020B0604020202020204" pitchFamily="34" charset="0"/>
              </a:rPr>
              <a:t>, obtendo um valor </a:t>
            </a:r>
            <a:r>
              <a:rPr lang="pt-BR" sz="3000" dirty="0">
                <a:latin typeface="Arial"/>
                <a:ea typeface="ヒラギノ角ゴ Pro W3"/>
                <a:cs typeface="Arial"/>
              </a:rPr>
              <a:t>mínimo de 89,32% e máximo de 92,30% para a probabilidades de queda.</a:t>
            </a:r>
            <a:endParaRPr lang="pt-BR" altLang="pt-BR" sz="3000" b="1" dirty="0">
              <a:latin typeface="Arial" panose="020B0604020202020204" pitchFamily="34" charset="0"/>
              <a:cs typeface="Arial" panose="020B0604020202020204" pitchFamily="34" charset="0"/>
            </a:endParaRPr>
          </a:p>
        </p:txBody>
      </p:sp>
      <p:sp>
        <p:nvSpPr>
          <p:cNvPr id="4107" name="CaixaDeTexto 19">
            <a:extLst>
              <a:ext uri="{FF2B5EF4-FFF2-40B4-BE49-F238E27FC236}">
                <a16:creationId xmlns:a16="http://schemas.microsoft.com/office/drawing/2014/main" id="{80BAF966-A05E-46C4-996F-30AF8AB9E6F2}"/>
              </a:ext>
            </a:extLst>
          </p:cNvPr>
          <p:cNvSpPr txBox="1">
            <a:spLocks noChangeArrowheads="1"/>
          </p:cNvSpPr>
          <p:nvPr/>
        </p:nvSpPr>
        <p:spPr bwMode="auto">
          <a:xfrm>
            <a:off x="409574" y="26576429"/>
            <a:ext cx="10188575" cy="12095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pt-BR" altLang="pt-BR" sz="3000" b="1" dirty="0">
                <a:latin typeface="Arial" panose="020B0604020202020204" pitchFamily="34" charset="0"/>
                <a:cs typeface="Arial" panose="020B0604020202020204" pitchFamily="34" charset="0"/>
              </a:rPr>
              <a:t>Descrição: </a:t>
            </a:r>
            <a:r>
              <a:rPr lang="pt-BR" altLang="pt-BR" sz="3000" dirty="0">
                <a:latin typeface="Arial" panose="020B0604020202020204" pitchFamily="34" charset="0"/>
                <a:cs typeface="Arial" panose="020B0604020202020204" pitchFamily="34" charset="0"/>
              </a:rPr>
              <a:t>A queda de pacientes no ambiente hospitalar está entre os principais e mais difíceis eventos a serem evitados atualmente. As consequências vão desde danos físicos graves, como fraturas, a psicológicos, que derrubam a confiança do paciente e atrasam a recuperação na sua totalidade. Desta forma, a prevenção de queda tem sido enfatizada em sistemas de saúde internacionais como um indicador importante de segurança do paciente, conforme divulgado no Instituto Brasileiro de Segurança do Paciente.</a:t>
            </a:r>
          </a:p>
          <a:p>
            <a:pPr algn="just"/>
            <a:r>
              <a:rPr lang="pt-BR" altLang="pt-BR" sz="3000" dirty="0">
                <a:latin typeface="Arial" panose="020B0604020202020204" pitchFamily="34" charset="0"/>
                <a:cs typeface="Arial" panose="020B0604020202020204" pitchFamily="34" charset="0"/>
              </a:rPr>
              <a:t>Dito isso, neste trabalho de conclusão de curso foram realizados testes utilizando dados médicos hospitalares coletados do Hospital Moinhos de Vento, para calcular um modelo bayesiano e gerar um padrão de probabilidades de queda e, com a extração de características visuais utilizando </a:t>
            </a:r>
            <a:r>
              <a:rPr lang="pt-BR" altLang="pt-BR" sz="3000" i="1" dirty="0">
                <a:latin typeface="Arial" panose="020B0604020202020204" pitchFamily="34" charset="0"/>
                <a:cs typeface="Arial" panose="020B0604020202020204" pitchFamily="34" charset="0"/>
              </a:rPr>
              <a:t>keypoints</a:t>
            </a:r>
            <a:r>
              <a:rPr lang="pt-BR" altLang="pt-BR" sz="3000" dirty="0">
                <a:latin typeface="Arial" panose="020B0604020202020204" pitchFamily="34" charset="0"/>
                <a:cs typeface="Arial" panose="020B0604020202020204" pitchFamily="34" charset="0"/>
              </a:rPr>
              <a:t>, foi possível realizar testes e simulações de movimentos e posturas, como sentando e levantando, o que proporcionou maior acurácia para se determinar a probabilidade de uma queda através do movimento do paciente.</a:t>
            </a:r>
          </a:p>
          <a:p>
            <a:pPr algn="just"/>
            <a:r>
              <a:rPr lang="pt-BR" altLang="pt-BR" sz="3000" dirty="0">
                <a:latin typeface="Arial" panose="020B0604020202020204" pitchFamily="34" charset="0"/>
                <a:cs typeface="Arial" panose="020B0604020202020204" pitchFamily="34" charset="0"/>
              </a:rPr>
              <a:t>Os resultados obtidos com a metodologia proposta mostram que o método estudado é promissor, visto que contribui com o estado-da-arte em predição de risco de quedas em ambientes hospitalares utilizando métodos simples de correlação de dados e esqueletização de pontos chaves para cálculos de probabilidades de queda.</a:t>
            </a:r>
          </a:p>
        </p:txBody>
      </p:sp>
      <p:sp>
        <p:nvSpPr>
          <p:cNvPr id="4108" name="CaixaDeTexto 19">
            <a:extLst>
              <a:ext uri="{FF2B5EF4-FFF2-40B4-BE49-F238E27FC236}">
                <a16:creationId xmlns:a16="http://schemas.microsoft.com/office/drawing/2014/main" id="{BA5AD860-75EE-4ACD-8BF4-71CBED9045A3}"/>
              </a:ext>
            </a:extLst>
          </p:cNvPr>
          <p:cNvSpPr txBox="1">
            <a:spLocks noChangeArrowheads="1"/>
          </p:cNvSpPr>
          <p:nvPr/>
        </p:nvSpPr>
        <p:spPr bwMode="auto">
          <a:xfrm>
            <a:off x="11052174" y="9029201"/>
            <a:ext cx="17268825"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pt-BR" altLang="pt-BR" sz="3000" b="1" dirty="0">
                <a:latin typeface="Arial" panose="020B0604020202020204" pitchFamily="34" charset="0"/>
                <a:cs typeface="Arial" panose="020B0604020202020204" pitchFamily="34" charset="0"/>
              </a:rPr>
              <a:t>Metodologia</a:t>
            </a:r>
            <a:r>
              <a:rPr lang="pt-BR" altLang="pt-BR" sz="3000" dirty="0">
                <a:latin typeface="Arial" panose="020B0604020202020204" pitchFamily="34" charset="0"/>
                <a:cs typeface="Arial" panose="020B0604020202020204" pitchFamily="34" charset="0"/>
              </a:rPr>
              <a:t>: A metodologia proposta neste trabalho consiste em oito etapas, como apresentada na Figura 1. A primeira etapa (bloco 1) contempla a base de dados, que alimenta as informações para as etapas subsequentes. A segunda, terceira e quarta etapas (bloco 2, 3 e 4), se referem à inserção de dados referentes às informações dos pacientes, médicas e hospitalares. Na quinta etapa (bloco 5), foi realizada a captura de imagens através de uma câmera. Durante a sexta etapa (bloco 6), realizou-se a extração de características visuais contendo a esqueletização da imagem e tirando seus pontos chaves, passados para a etapa de composição de informações (bloco 7), de modo a cruzar as informações importantes. Na etapa 8, por fim, foi feita a entrega dos resultados finais do conjunto das informações dos blocos 2, 3 e 4 com as informações de extração de características visuais, onde denominou-se interface médica (bloco 8).</a:t>
            </a:r>
            <a:endParaRPr lang="pt-BR" altLang="pt-BR" sz="3000" b="1" dirty="0">
              <a:latin typeface="Arial" panose="020B0604020202020204" pitchFamily="34" charset="0"/>
              <a:cs typeface="Arial" panose="020B0604020202020204" pitchFamily="34" charset="0"/>
            </a:endParaRPr>
          </a:p>
        </p:txBody>
      </p:sp>
      <p:sp>
        <p:nvSpPr>
          <p:cNvPr id="4109" name="CaixaDeTexto 19">
            <a:extLst>
              <a:ext uri="{FF2B5EF4-FFF2-40B4-BE49-F238E27FC236}">
                <a16:creationId xmlns:a16="http://schemas.microsoft.com/office/drawing/2014/main" id="{7C6B0833-5AC0-4AB8-B370-9B843BDCB61B}"/>
              </a:ext>
            </a:extLst>
          </p:cNvPr>
          <p:cNvSpPr txBox="1">
            <a:spLocks noChangeArrowheads="1"/>
          </p:cNvSpPr>
          <p:nvPr/>
        </p:nvSpPr>
        <p:spPr bwMode="auto">
          <a:xfrm>
            <a:off x="11088684" y="20357588"/>
            <a:ext cx="17195801" cy="6093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p>
            <a:pPr algn="just"/>
            <a:r>
              <a:rPr lang="pt-BR" altLang="pt-BR" sz="3000" b="1" dirty="0">
                <a:latin typeface="Arial"/>
                <a:ea typeface="ヒラギノ角ゴ Pro W3"/>
                <a:cs typeface="Arial"/>
              </a:rPr>
              <a:t>Resultados: </a:t>
            </a:r>
            <a:r>
              <a:rPr lang="pt-BR" sz="3000" dirty="0">
                <a:latin typeface="Arial"/>
                <a:ea typeface="ヒラギノ角ゴ Pro W3"/>
                <a:cs typeface="Arial"/>
              </a:rPr>
              <a:t>Com relação aos resultados obtidos através do </a:t>
            </a:r>
            <a:r>
              <a:rPr lang="pt-BR" sz="3000" i="1" dirty="0">
                <a:latin typeface="Arial"/>
                <a:ea typeface="ヒラギノ角ゴ Pro W3"/>
                <a:cs typeface="Arial"/>
              </a:rPr>
              <a:t>OpenPose,</a:t>
            </a:r>
            <a:r>
              <a:rPr lang="pt-BR" sz="3000" dirty="0">
                <a:latin typeface="Arial"/>
                <a:ea typeface="ヒラギノ角ゴ Pro W3"/>
                <a:cs typeface="Arial"/>
              </a:rPr>
              <a:t> verificou-se na Tabela 1 que, dos 17 </a:t>
            </a:r>
            <a:r>
              <a:rPr lang="pt-BR" sz="3000" i="1" dirty="0">
                <a:latin typeface="Arial"/>
                <a:ea typeface="ヒラギノ角ゴ Pro W3"/>
                <a:cs typeface="Arial"/>
              </a:rPr>
              <a:t>keypoints</a:t>
            </a:r>
            <a:r>
              <a:rPr lang="pt-BR" sz="3000" dirty="0">
                <a:latin typeface="Arial"/>
                <a:ea typeface="ヒラギノ角ゴ Pro W3"/>
                <a:cs typeface="Arial"/>
              </a:rPr>
              <a:t> analisados, 8  estiveram  acima  de  0,9  na escala de acurácia, onde caracterizaram uma alta fidelidade na sua detecção. O restante, embora não estivesse totalmente satisfatório, mostrou um mínimo de 0,78, um valor alto se considerar a escala de 0 a 1. Esses </a:t>
            </a:r>
            <a:r>
              <a:rPr lang="pt-BR" sz="3000" i="1" dirty="0">
                <a:latin typeface="Arial"/>
                <a:ea typeface="ヒラギノ角ゴ Pro W3"/>
                <a:cs typeface="Arial"/>
              </a:rPr>
              <a:t>keypoints</a:t>
            </a:r>
            <a:r>
              <a:rPr lang="pt-BR" sz="3000" dirty="0">
                <a:latin typeface="Arial"/>
                <a:ea typeface="ヒラギノ角ゴ Pro W3"/>
                <a:cs typeface="Arial"/>
              </a:rPr>
              <a:t> foram calculados a partir da esqueletização da Figura 2, gerando um mapa de movimentação, onde foram captados os </a:t>
            </a:r>
            <a:r>
              <a:rPr lang="pt-BR" sz="3000" i="1" dirty="0">
                <a:latin typeface="Arial"/>
                <a:ea typeface="ヒラギノ角ゴ Pro W3"/>
                <a:cs typeface="Arial"/>
              </a:rPr>
              <a:t>frames</a:t>
            </a:r>
            <a:r>
              <a:rPr lang="pt-BR" sz="3000" dirty="0">
                <a:latin typeface="Arial"/>
                <a:ea typeface="ヒラギノ角ゴ Pro W3"/>
                <a:cs typeface="Arial"/>
              </a:rPr>
              <a:t> e os </a:t>
            </a:r>
            <a:r>
              <a:rPr lang="pt-BR" sz="3000" i="1" dirty="0">
                <a:latin typeface="Arial"/>
                <a:ea typeface="ヒラギノ角ゴ Pro W3"/>
                <a:cs typeface="Arial"/>
              </a:rPr>
              <a:t>keypoints</a:t>
            </a:r>
            <a:r>
              <a:rPr lang="pt-BR" sz="3000" dirty="0">
                <a:latin typeface="Arial"/>
                <a:ea typeface="ヒラギノ角ゴ Pro W3"/>
                <a:cs typeface="Arial"/>
              </a:rPr>
              <a:t> da cena, conforme Figura 3. Os dados hospitalares, conforme Tabela 2, quando tratados utilizando o modelo bayesiano (Equação 1), obtiveram sucesso em seu experimento pois, ao pegar os menores valores da tabela, obteve-se um resultado de 86,85% de porcentagem de risco de queda. Já com os maiores valores calculados no modelo de Bayes, notou-se um resultado de 100,00%, utilizando uma escala arredondada de duas casas decimais. Por fim, na Tabela 4, onde houve o cálculo da média com valores relacionados aos pacientes, como: idade, sexo e ferimento depois da queda, o resultado foi satisfatório, levando em conta um resultado mínimo de 89,32% e máximo de 92,30% para a probabilidades de queda.</a:t>
            </a:r>
          </a:p>
        </p:txBody>
      </p:sp>
      <p:sp>
        <p:nvSpPr>
          <p:cNvPr id="4110" name="Retângulo 6">
            <a:extLst>
              <a:ext uri="{FF2B5EF4-FFF2-40B4-BE49-F238E27FC236}">
                <a16:creationId xmlns:a16="http://schemas.microsoft.com/office/drawing/2014/main" id="{8C2BDD5D-ECB8-46B9-B87E-1D8CE57CA25A}"/>
              </a:ext>
            </a:extLst>
          </p:cNvPr>
          <p:cNvSpPr>
            <a:spLocks noChangeArrowheads="1"/>
          </p:cNvSpPr>
          <p:nvPr/>
        </p:nvSpPr>
        <p:spPr bwMode="auto">
          <a:xfrm>
            <a:off x="11125199" y="36125650"/>
            <a:ext cx="17195800" cy="2400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pt-BR" altLang="pt-BR" sz="3000" b="1" dirty="0">
                <a:latin typeface="Arial" panose="020B0604020202020204" pitchFamily="34" charset="0"/>
                <a:cs typeface="Arial" panose="020B0604020202020204" pitchFamily="34" charset="0"/>
              </a:rPr>
              <a:t>Conclusão: </a:t>
            </a:r>
            <a:r>
              <a:rPr lang="pt-BR" altLang="pt-BR" sz="3000" dirty="0">
                <a:latin typeface="Arial" panose="020B0604020202020204" pitchFamily="34" charset="0"/>
                <a:cs typeface="Arial" panose="020B0604020202020204" pitchFamily="34" charset="0"/>
              </a:rPr>
              <a:t>Este trabalho realizou com sucesso os experimentos utilizando os </a:t>
            </a:r>
            <a:r>
              <a:rPr lang="pt-BR" altLang="pt-BR" sz="3000" i="1" dirty="0">
                <a:latin typeface="Arial" panose="020B0604020202020204" pitchFamily="34" charset="0"/>
                <a:cs typeface="Arial" panose="020B0604020202020204" pitchFamily="34" charset="0"/>
              </a:rPr>
              <a:t>keypoints</a:t>
            </a:r>
            <a:r>
              <a:rPr lang="pt-BR" altLang="pt-BR" sz="3000" dirty="0">
                <a:latin typeface="Arial" panose="020B0604020202020204" pitchFamily="34" charset="0"/>
                <a:cs typeface="Arial" panose="020B0604020202020204" pitchFamily="34" charset="0"/>
              </a:rPr>
              <a:t> do esqueleto humano e os cálculos de probabilidades através do modelo bayesiano. A acurácia de 92,30% da probabilidade de queda durante o movimento de um paciente, quando os resultados foram correlacionados, mostrou fidelidade à proposta inicial, com os resultados validados de acordo com à premissa de possíveis predições e prevenções de queda em ambientes hospitalares.</a:t>
            </a:r>
          </a:p>
        </p:txBody>
      </p:sp>
      <p:sp>
        <p:nvSpPr>
          <p:cNvPr id="4113" name="CaixaDeTexto 12">
            <a:extLst>
              <a:ext uri="{FF2B5EF4-FFF2-40B4-BE49-F238E27FC236}">
                <a16:creationId xmlns:a16="http://schemas.microsoft.com/office/drawing/2014/main" id="{91413DF3-E2D7-4E6A-A7EE-9E2883BD32C3}"/>
              </a:ext>
            </a:extLst>
          </p:cNvPr>
          <p:cNvSpPr txBox="1">
            <a:spLocks noChangeArrowheads="1"/>
          </p:cNvSpPr>
          <p:nvPr/>
        </p:nvSpPr>
        <p:spPr bwMode="auto">
          <a:xfrm>
            <a:off x="11061070" y="19899262"/>
            <a:ext cx="1719580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pt-BR" altLang="pt-BR" sz="2000" dirty="0">
                <a:latin typeface="Arial" panose="020B0604020202020204" pitchFamily="34" charset="0"/>
                <a:cs typeface="Arial" panose="020B0604020202020204" pitchFamily="34" charset="0"/>
              </a:rPr>
              <a:t>Figura 1 - Diagrama esquemático da metodologia proposta.</a:t>
            </a:r>
            <a:endParaRPr lang="pt-BR" altLang="pt-BR" sz="2400" dirty="0">
              <a:latin typeface="Arial" panose="020B0604020202020204" pitchFamily="34" charset="0"/>
              <a:cs typeface="Arial" panose="020B0604020202020204" pitchFamily="34" charset="0"/>
            </a:endParaRPr>
          </a:p>
        </p:txBody>
      </p:sp>
      <p:sp>
        <p:nvSpPr>
          <p:cNvPr id="4116" name="CaixaDeTexto 18">
            <a:extLst>
              <a:ext uri="{FF2B5EF4-FFF2-40B4-BE49-F238E27FC236}">
                <a16:creationId xmlns:a16="http://schemas.microsoft.com/office/drawing/2014/main" id="{4D034EB4-CFD0-42AB-A37B-96C90FBFE9A2}"/>
              </a:ext>
            </a:extLst>
          </p:cNvPr>
          <p:cNvSpPr txBox="1">
            <a:spLocks noChangeArrowheads="1"/>
          </p:cNvSpPr>
          <p:nvPr/>
        </p:nvSpPr>
        <p:spPr bwMode="auto">
          <a:xfrm>
            <a:off x="11125199" y="35145271"/>
            <a:ext cx="723741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pt-BR" altLang="pt-BR" sz="2000" dirty="0">
                <a:latin typeface="Arial" panose="020B0604020202020204" pitchFamily="34" charset="0"/>
                <a:cs typeface="Arial" panose="020B0604020202020204" pitchFamily="34" charset="0"/>
              </a:rPr>
              <a:t>Tabela 3 - Probabilidades com maiores e menores valores de risco de quedas, utilizando modelo bayesiano. </a:t>
            </a:r>
          </a:p>
        </p:txBody>
      </p:sp>
      <p:sp>
        <p:nvSpPr>
          <p:cNvPr id="4118" name="CaixaDeTexto 38">
            <a:extLst>
              <a:ext uri="{FF2B5EF4-FFF2-40B4-BE49-F238E27FC236}">
                <a16:creationId xmlns:a16="http://schemas.microsoft.com/office/drawing/2014/main" id="{C4C280C7-1E50-4370-A4C0-1FA089706A6B}"/>
              </a:ext>
            </a:extLst>
          </p:cNvPr>
          <p:cNvSpPr txBox="1">
            <a:spLocks noChangeArrowheads="1"/>
          </p:cNvSpPr>
          <p:nvPr/>
        </p:nvSpPr>
        <p:spPr bwMode="auto">
          <a:xfrm>
            <a:off x="20084309" y="29193880"/>
            <a:ext cx="1611811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p>
            <a:pPr algn="just"/>
            <a:r>
              <a:rPr lang="pt-BR" altLang="pt-BR" sz="2000" dirty="0">
                <a:latin typeface="Arial"/>
                <a:ea typeface="ヒラギノ角ゴ Pro W3"/>
                <a:cs typeface="Arial"/>
              </a:rPr>
              <a:t>Figura 2 – Posturas Humanas – Levantando.</a:t>
            </a:r>
            <a:endParaRPr lang="pt-BR" dirty="0">
              <a:latin typeface="Arial"/>
              <a:ea typeface="ヒラギノ角ゴ Pro W3"/>
              <a:cs typeface="Arial"/>
            </a:endParaRPr>
          </a:p>
        </p:txBody>
      </p:sp>
      <p:pic>
        <p:nvPicPr>
          <p:cNvPr id="7" name="Imagem 6">
            <a:extLst>
              <a:ext uri="{FF2B5EF4-FFF2-40B4-BE49-F238E27FC236}">
                <a16:creationId xmlns:a16="http://schemas.microsoft.com/office/drawing/2014/main" id="{ED2AD511-AF41-4DCE-8B6F-B469090D983E}"/>
              </a:ext>
            </a:extLst>
          </p:cNvPr>
          <p:cNvPicPr>
            <a:picLocks noChangeAspect="1"/>
          </p:cNvPicPr>
          <p:nvPr/>
        </p:nvPicPr>
        <p:blipFill>
          <a:blip r:embed="rId11"/>
          <a:stretch>
            <a:fillRect/>
          </a:stretch>
        </p:blipFill>
        <p:spPr>
          <a:xfrm>
            <a:off x="14305132" y="13645067"/>
            <a:ext cx="11557938" cy="6318373"/>
          </a:xfrm>
          <a:prstGeom prst="rect">
            <a:avLst/>
          </a:prstGeom>
        </p:spPr>
      </p:pic>
      <p:pic>
        <p:nvPicPr>
          <p:cNvPr id="9" name="Imagem 8">
            <a:extLst>
              <a:ext uri="{FF2B5EF4-FFF2-40B4-BE49-F238E27FC236}">
                <a16:creationId xmlns:a16="http://schemas.microsoft.com/office/drawing/2014/main" id="{668CC626-9EF4-4CDF-9104-F25109978086}"/>
              </a:ext>
            </a:extLst>
          </p:cNvPr>
          <p:cNvPicPr>
            <a:picLocks noChangeAspect="1"/>
          </p:cNvPicPr>
          <p:nvPr/>
        </p:nvPicPr>
        <p:blipFill>
          <a:blip r:embed="rId12"/>
          <a:stretch>
            <a:fillRect/>
          </a:stretch>
        </p:blipFill>
        <p:spPr>
          <a:xfrm>
            <a:off x="11238001" y="26676449"/>
            <a:ext cx="3924848" cy="5543597"/>
          </a:xfrm>
          <a:prstGeom prst="rect">
            <a:avLst/>
          </a:prstGeom>
        </p:spPr>
      </p:pic>
      <p:pic>
        <p:nvPicPr>
          <p:cNvPr id="11" name="Imagem 10">
            <a:extLst>
              <a:ext uri="{FF2B5EF4-FFF2-40B4-BE49-F238E27FC236}">
                <a16:creationId xmlns:a16="http://schemas.microsoft.com/office/drawing/2014/main" id="{584B7BED-B181-4CCD-B9C1-657153E1CC4A}"/>
              </a:ext>
            </a:extLst>
          </p:cNvPr>
          <p:cNvPicPr>
            <a:picLocks noChangeAspect="1"/>
          </p:cNvPicPr>
          <p:nvPr/>
        </p:nvPicPr>
        <p:blipFill>
          <a:blip r:embed="rId13"/>
          <a:stretch>
            <a:fillRect/>
          </a:stretch>
        </p:blipFill>
        <p:spPr>
          <a:xfrm>
            <a:off x="19919098" y="29882858"/>
            <a:ext cx="8401900" cy="2615519"/>
          </a:xfrm>
          <a:prstGeom prst="rect">
            <a:avLst/>
          </a:prstGeom>
        </p:spPr>
      </p:pic>
      <p:pic>
        <p:nvPicPr>
          <p:cNvPr id="15" name="Imagem 14">
            <a:extLst>
              <a:ext uri="{FF2B5EF4-FFF2-40B4-BE49-F238E27FC236}">
                <a16:creationId xmlns:a16="http://schemas.microsoft.com/office/drawing/2014/main" id="{60E769C5-4222-49C6-B541-765F7DCEEFAF}"/>
              </a:ext>
            </a:extLst>
          </p:cNvPr>
          <p:cNvPicPr>
            <a:picLocks noChangeAspect="1"/>
          </p:cNvPicPr>
          <p:nvPr/>
        </p:nvPicPr>
        <p:blipFill>
          <a:blip r:embed="rId14"/>
          <a:stretch>
            <a:fillRect/>
          </a:stretch>
        </p:blipFill>
        <p:spPr>
          <a:xfrm>
            <a:off x="20185910" y="26704912"/>
            <a:ext cx="8135088" cy="2394243"/>
          </a:xfrm>
          <a:prstGeom prst="rect">
            <a:avLst/>
          </a:prstGeom>
        </p:spPr>
      </p:pic>
      <p:sp>
        <p:nvSpPr>
          <p:cNvPr id="34" name="CaixaDeTexto 36">
            <a:extLst>
              <a:ext uri="{FF2B5EF4-FFF2-40B4-BE49-F238E27FC236}">
                <a16:creationId xmlns:a16="http://schemas.microsoft.com/office/drawing/2014/main" id="{7588DAA9-E7DE-4251-88F6-82F06998620F}"/>
              </a:ext>
            </a:extLst>
          </p:cNvPr>
          <p:cNvSpPr txBox="1">
            <a:spLocks noChangeArrowheads="1"/>
          </p:cNvSpPr>
          <p:nvPr/>
        </p:nvSpPr>
        <p:spPr bwMode="auto">
          <a:xfrm>
            <a:off x="11238001" y="32362014"/>
            <a:ext cx="413685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pt-BR" altLang="pt-BR" sz="2000" dirty="0">
                <a:latin typeface="Arial" panose="020B0604020202020204" pitchFamily="34" charset="0"/>
                <a:cs typeface="Arial" panose="020B0604020202020204" pitchFamily="34" charset="0"/>
              </a:rPr>
              <a:t>Tabela 1 –Tabela dos </a:t>
            </a:r>
            <a:r>
              <a:rPr lang="pt-BR" altLang="pt-BR" sz="2000" i="1" dirty="0">
                <a:latin typeface="Arial" panose="020B0604020202020204" pitchFamily="34" charset="0"/>
                <a:cs typeface="Arial" panose="020B0604020202020204" pitchFamily="34" charset="0"/>
              </a:rPr>
              <a:t>keypoints</a:t>
            </a:r>
            <a:r>
              <a:rPr lang="pt-BR" altLang="pt-BR" sz="2000" dirty="0">
                <a:latin typeface="Arial" panose="020B0604020202020204" pitchFamily="34" charset="0"/>
                <a:cs typeface="Arial" panose="020B0604020202020204" pitchFamily="34" charset="0"/>
              </a:rPr>
              <a:t> com cálculo de acurácia.</a:t>
            </a:r>
          </a:p>
        </p:txBody>
      </p:sp>
      <p:pic>
        <p:nvPicPr>
          <p:cNvPr id="17" name="Imagem 16">
            <a:extLst>
              <a:ext uri="{FF2B5EF4-FFF2-40B4-BE49-F238E27FC236}">
                <a16:creationId xmlns:a16="http://schemas.microsoft.com/office/drawing/2014/main" id="{EB8AFA7C-9BA7-4537-BF9A-412DA046CB5F}"/>
              </a:ext>
            </a:extLst>
          </p:cNvPr>
          <p:cNvPicPr>
            <a:picLocks noChangeAspect="1"/>
          </p:cNvPicPr>
          <p:nvPr/>
        </p:nvPicPr>
        <p:blipFill>
          <a:blip r:embed="rId15"/>
          <a:stretch>
            <a:fillRect/>
          </a:stretch>
        </p:blipFill>
        <p:spPr>
          <a:xfrm>
            <a:off x="20185909" y="33344762"/>
            <a:ext cx="8008090" cy="1710320"/>
          </a:xfrm>
          <a:prstGeom prst="rect">
            <a:avLst/>
          </a:prstGeom>
        </p:spPr>
      </p:pic>
      <p:pic>
        <p:nvPicPr>
          <p:cNvPr id="19" name="Imagem 18">
            <a:extLst>
              <a:ext uri="{FF2B5EF4-FFF2-40B4-BE49-F238E27FC236}">
                <a16:creationId xmlns:a16="http://schemas.microsoft.com/office/drawing/2014/main" id="{7C70A6ED-7D7C-466D-B7BE-AA1432783767}"/>
              </a:ext>
            </a:extLst>
          </p:cNvPr>
          <p:cNvPicPr>
            <a:picLocks noChangeAspect="1"/>
          </p:cNvPicPr>
          <p:nvPr/>
        </p:nvPicPr>
        <p:blipFill>
          <a:blip r:embed="rId16"/>
          <a:stretch>
            <a:fillRect/>
          </a:stretch>
        </p:blipFill>
        <p:spPr>
          <a:xfrm>
            <a:off x="11238000" y="33344762"/>
            <a:ext cx="8134221" cy="1710320"/>
          </a:xfrm>
          <a:prstGeom prst="rect">
            <a:avLst/>
          </a:prstGeom>
        </p:spPr>
      </p:pic>
      <p:pic>
        <p:nvPicPr>
          <p:cNvPr id="21" name="Imagem 20">
            <a:extLst>
              <a:ext uri="{FF2B5EF4-FFF2-40B4-BE49-F238E27FC236}">
                <a16:creationId xmlns:a16="http://schemas.microsoft.com/office/drawing/2014/main" id="{30BDBA3C-59EA-44CB-80B3-893F30A32626}"/>
              </a:ext>
            </a:extLst>
          </p:cNvPr>
          <p:cNvPicPr>
            <a:picLocks noChangeAspect="1"/>
          </p:cNvPicPr>
          <p:nvPr/>
        </p:nvPicPr>
        <p:blipFill>
          <a:blip r:embed="rId17"/>
          <a:stretch>
            <a:fillRect/>
          </a:stretch>
        </p:blipFill>
        <p:spPr>
          <a:xfrm>
            <a:off x="15465828" y="26592794"/>
            <a:ext cx="4108806" cy="1067412"/>
          </a:xfrm>
          <a:prstGeom prst="rect">
            <a:avLst/>
          </a:prstGeom>
        </p:spPr>
      </p:pic>
      <p:sp>
        <p:nvSpPr>
          <p:cNvPr id="41" name="CaixaDeTexto 18">
            <a:extLst>
              <a:ext uri="{FF2B5EF4-FFF2-40B4-BE49-F238E27FC236}">
                <a16:creationId xmlns:a16="http://schemas.microsoft.com/office/drawing/2014/main" id="{06B5D81A-9AE0-4DBF-A187-C3F113388149}"/>
              </a:ext>
            </a:extLst>
          </p:cNvPr>
          <p:cNvSpPr txBox="1">
            <a:spLocks noChangeArrowheads="1"/>
          </p:cNvSpPr>
          <p:nvPr/>
        </p:nvSpPr>
        <p:spPr bwMode="auto">
          <a:xfrm>
            <a:off x="15536497" y="27678394"/>
            <a:ext cx="72374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pt-BR" altLang="pt-BR" sz="2000" dirty="0">
                <a:latin typeface="Arial" panose="020B0604020202020204" pitchFamily="34" charset="0"/>
                <a:cs typeface="Arial" panose="020B0604020202020204" pitchFamily="34" charset="0"/>
              </a:rPr>
              <a:t>Equação 1 – </a:t>
            </a:r>
            <a:r>
              <a:rPr lang="pt-BR" altLang="pt-BR" sz="2000">
                <a:latin typeface="Arial" panose="020B0604020202020204" pitchFamily="34" charset="0"/>
                <a:cs typeface="Arial" panose="020B0604020202020204" pitchFamily="34" charset="0"/>
              </a:rPr>
              <a:t>Modelo bayesiano.</a:t>
            </a:r>
            <a:endParaRPr lang="pt-BR" altLang="pt-BR" sz="2000" dirty="0">
              <a:latin typeface="Arial" panose="020B0604020202020204" pitchFamily="34" charset="0"/>
              <a:cs typeface="Arial" panose="020B0604020202020204" pitchFamily="34" charset="0"/>
            </a:endParaRPr>
          </a:p>
        </p:txBody>
      </p:sp>
      <p:sp>
        <p:nvSpPr>
          <p:cNvPr id="42" name="CaixaDeTexto 18">
            <a:extLst>
              <a:ext uri="{FF2B5EF4-FFF2-40B4-BE49-F238E27FC236}">
                <a16:creationId xmlns:a16="http://schemas.microsoft.com/office/drawing/2014/main" id="{DC0E2A0F-6027-4914-A74C-8710DF8129CB}"/>
              </a:ext>
            </a:extLst>
          </p:cNvPr>
          <p:cNvSpPr txBox="1">
            <a:spLocks noChangeArrowheads="1"/>
          </p:cNvSpPr>
          <p:nvPr/>
        </p:nvSpPr>
        <p:spPr bwMode="auto">
          <a:xfrm>
            <a:off x="20084309" y="32483426"/>
            <a:ext cx="723741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pt-BR" altLang="pt-BR" sz="2000" dirty="0">
                <a:latin typeface="Arial" panose="020B0604020202020204" pitchFamily="34" charset="0"/>
                <a:cs typeface="Arial" panose="020B0604020202020204" pitchFamily="34" charset="0"/>
              </a:rPr>
              <a:t>Figura 3 - Gráfico de movimentação em geral. Eixo x</a:t>
            </a:r>
            <a:r>
              <a:rPr lang="pt-BR" altLang="pt-BR" sz="2000" i="1" dirty="0">
                <a:latin typeface="Arial" panose="020B0604020202020204" pitchFamily="34" charset="0"/>
                <a:cs typeface="Arial" panose="020B0604020202020204" pitchFamily="34" charset="0"/>
              </a:rPr>
              <a:t>: frames</a:t>
            </a:r>
            <a:r>
              <a:rPr lang="pt-BR" altLang="pt-BR" sz="2000" dirty="0">
                <a:latin typeface="Arial" panose="020B0604020202020204" pitchFamily="34" charset="0"/>
                <a:cs typeface="Arial" panose="020B0604020202020204" pitchFamily="34" charset="0"/>
              </a:rPr>
              <a:t>, eixo y: </a:t>
            </a:r>
            <a:r>
              <a:rPr lang="pt-BR" altLang="pt-BR" sz="2000" i="1" dirty="0">
                <a:latin typeface="Arial" panose="020B0604020202020204" pitchFamily="34" charset="0"/>
                <a:cs typeface="Arial" panose="020B0604020202020204" pitchFamily="34" charset="0"/>
              </a:rPr>
              <a:t>keypoints</a:t>
            </a:r>
            <a:r>
              <a:rPr lang="pt-BR" altLang="pt-BR" sz="2000" dirty="0">
                <a:latin typeface="Arial" panose="020B0604020202020204" pitchFamily="34" charset="0"/>
                <a:cs typeface="Arial" panose="020B0604020202020204" pitchFamily="34" charset="0"/>
              </a:rPr>
              <a:t>.</a:t>
            </a:r>
          </a:p>
        </p:txBody>
      </p:sp>
      <p:pic>
        <p:nvPicPr>
          <p:cNvPr id="23" name="Imagem 22">
            <a:extLst>
              <a:ext uri="{FF2B5EF4-FFF2-40B4-BE49-F238E27FC236}">
                <a16:creationId xmlns:a16="http://schemas.microsoft.com/office/drawing/2014/main" id="{49BFE0AC-CF58-41BD-AC7D-AB783B2FFE8D}"/>
              </a:ext>
            </a:extLst>
          </p:cNvPr>
          <p:cNvPicPr>
            <a:picLocks noChangeAspect="1"/>
          </p:cNvPicPr>
          <p:nvPr/>
        </p:nvPicPr>
        <p:blipFill>
          <a:blip r:embed="rId18"/>
          <a:stretch>
            <a:fillRect/>
          </a:stretch>
        </p:blipFill>
        <p:spPr>
          <a:xfrm>
            <a:off x="15536497" y="28472652"/>
            <a:ext cx="3835725" cy="3689922"/>
          </a:xfrm>
          <a:prstGeom prst="rect">
            <a:avLst/>
          </a:prstGeom>
        </p:spPr>
      </p:pic>
      <p:sp>
        <p:nvSpPr>
          <p:cNvPr id="45" name="CaixaDeTexto 18">
            <a:extLst>
              <a:ext uri="{FF2B5EF4-FFF2-40B4-BE49-F238E27FC236}">
                <a16:creationId xmlns:a16="http://schemas.microsoft.com/office/drawing/2014/main" id="{513006BD-8899-4C53-B105-FCB07E747886}"/>
              </a:ext>
            </a:extLst>
          </p:cNvPr>
          <p:cNvSpPr txBox="1">
            <a:spLocks noChangeArrowheads="1"/>
          </p:cNvSpPr>
          <p:nvPr/>
        </p:nvSpPr>
        <p:spPr bwMode="auto">
          <a:xfrm>
            <a:off x="15586804" y="32289445"/>
            <a:ext cx="398783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pt-BR" altLang="pt-BR" sz="2000" dirty="0">
                <a:latin typeface="Arial" panose="020B0604020202020204" pitchFamily="34" charset="0"/>
                <a:cs typeface="Arial" panose="020B0604020202020204" pitchFamily="34" charset="0"/>
              </a:rPr>
              <a:t>Tabela 2 - Informações referentes à queda no hospital.</a:t>
            </a:r>
          </a:p>
        </p:txBody>
      </p:sp>
      <p:sp>
        <p:nvSpPr>
          <p:cNvPr id="48" name="CaixaDeTexto 18">
            <a:extLst>
              <a:ext uri="{FF2B5EF4-FFF2-40B4-BE49-F238E27FC236}">
                <a16:creationId xmlns:a16="http://schemas.microsoft.com/office/drawing/2014/main" id="{BA373EF9-8EF0-44F4-9E2E-F239B5EC1521}"/>
              </a:ext>
            </a:extLst>
          </p:cNvPr>
          <p:cNvSpPr txBox="1">
            <a:spLocks noChangeArrowheads="1"/>
          </p:cNvSpPr>
          <p:nvPr/>
        </p:nvSpPr>
        <p:spPr bwMode="auto">
          <a:xfrm>
            <a:off x="20084309" y="35113434"/>
            <a:ext cx="800809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pt-BR" altLang="pt-BR" sz="2000" dirty="0">
                <a:latin typeface="Arial" panose="020B0604020202020204" pitchFamily="34" charset="0"/>
                <a:cs typeface="Arial" panose="020B0604020202020204" pitchFamily="34" charset="0"/>
              </a:rPr>
              <a:t>Tabela 4 – Probabilidade de queda através da média dos pacientes, de acordo com posições de movimentação.</a:t>
            </a:r>
          </a:p>
        </p:txBody>
      </p:sp>
    </p:spTree>
  </p:cSld>
  <p:clrMapOvr>
    <a:masterClrMapping/>
  </p:clrMapOvr>
</p:sld>
</file>

<file path=ppt/theme/theme1.xml><?xml version="1.0" encoding="utf-8"?>
<a:theme xmlns:a="http://schemas.openxmlformats.org/drawingml/2006/main" name="Estrutura padrão">
  <a:themeElements>
    <a:clrScheme name="Estrutura padrã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trutura padrão">
      <a:majorFont>
        <a:latin typeface="Times New Roman"/>
        <a:ea typeface=""/>
        <a:cs typeface=""/>
      </a:majorFont>
      <a:minorFont>
        <a:latin typeface="Times New Roman"/>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t-BR" sz="2400" b="0" i="0" u="none" strike="noStrike" cap="none" normalizeH="0" baseline="0" smtClean="0">
            <a:ln>
              <a:noFill/>
            </a:ln>
            <a:solidFill>
              <a:schemeClr val="tx1"/>
            </a:solidFill>
            <a:effectLst/>
            <a:latin typeface="Times New Roman"/>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t-BR" sz="2400" b="0" i="0" u="none" strike="noStrike" cap="none" normalizeH="0" baseline="0" smtClean="0">
            <a:ln>
              <a:noFill/>
            </a:ln>
            <a:solidFill>
              <a:schemeClr val="tx1"/>
            </a:solidFill>
            <a:effectLst/>
            <a:latin typeface="Times New Roman"/>
          </a:defRPr>
        </a:defPPr>
      </a:lstStyle>
    </a:lnDef>
  </a:objectDefaults>
  <a:extraClrSchemeLst>
    <a:extraClrScheme>
      <a:clrScheme name="Estrutura padrã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strutura padrã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strutura padrã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strutura padrã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strutura padrã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strutura padrã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strutura padrã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1211</Words>
  <Application>Microsoft Office PowerPoint</Application>
  <PresentationFormat>Personalizados</PresentationFormat>
  <Paragraphs>20</Paragraphs>
  <Slides>1</Slides>
  <Notes>1</Notes>
  <HiddenSlides>0</HiddenSlides>
  <MMClips>0</MMClips>
  <ScaleCrop>false</ScaleCrop>
  <HeadingPairs>
    <vt:vector size="6" baseType="variant">
      <vt:variant>
        <vt:lpstr>Tipos de letra usados</vt:lpstr>
      </vt:variant>
      <vt:variant>
        <vt:i4>3</vt:i4>
      </vt:variant>
      <vt:variant>
        <vt:lpstr>Tema</vt:lpstr>
      </vt:variant>
      <vt:variant>
        <vt:i4>1</vt:i4>
      </vt:variant>
      <vt:variant>
        <vt:lpstr>Títulos dos diapositivos</vt:lpstr>
      </vt:variant>
      <vt:variant>
        <vt:i4>1</vt:i4>
      </vt:variant>
    </vt:vector>
  </HeadingPairs>
  <TitlesOfParts>
    <vt:vector size="5" baseType="lpstr">
      <vt:lpstr>Arial</vt:lpstr>
      <vt:lpstr>Calibri</vt:lpstr>
      <vt:lpstr>Times New Roman</vt:lpstr>
      <vt:lpstr>Estrutura padrão</vt:lpstr>
      <vt:lpstr>Apresentação do PowerPoint</vt:lpstr>
    </vt:vector>
  </TitlesOfParts>
  <Company>Fundação de Ciências Aplicadas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sem título</dc:title>
  <dc:creator>rodrmagn</dc:creator>
  <cp:lastModifiedBy>GABRIEL P DE SOUZA SPINARDI</cp:lastModifiedBy>
  <cp:revision>25</cp:revision>
  <cp:lastPrinted>2011-07-28T11:24:03Z</cp:lastPrinted>
  <dcterms:created xsi:type="dcterms:W3CDTF">2013-12-05T16:53:16Z</dcterms:created>
  <dcterms:modified xsi:type="dcterms:W3CDTF">2021-12-09T21:12:02Z</dcterms:modified>
</cp:coreProperties>
</file>